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60" r:id="rId3"/>
    <p:sldMasterId id="2147483772" r:id="rId4"/>
    <p:sldMasterId id="2147483787" r:id="rId5"/>
  </p:sldMasterIdLst>
  <p:notesMasterIdLst>
    <p:notesMasterId r:id="rId33"/>
  </p:notesMasterIdLst>
  <p:sldIdLst>
    <p:sldId id="256" r:id="rId6"/>
    <p:sldId id="294" r:id="rId7"/>
    <p:sldId id="408" r:id="rId8"/>
    <p:sldId id="356" r:id="rId9"/>
    <p:sldId id="517" r:id="rId10"/>
    <p:sldId id="516" r:id="rId11"/>
    <p:sldId id="362" r:id="rId12"/>
    <p:sldId id="363" r:id="rId13"/>
    <p:sldId id="465" r:id="rId14"/>
    <p:sldId id="453" r:id="rId15"/>
    <p:sldId id="388" r:id="rId16"/>
    <p:sldId id="463" r:id="rId17"/>
    <p:sldId id="518" r:id="rId18"/>
    <p:sldId id="521" r:id="rId19"/>
    <p:sldId id="464" r:id="rId20"/>
    <p:sldId id="412" r:id="rId21"/>
    <p:sldId id="413" r:id="rId22"/>
    <p:sldId id="414" r:id="rId23"/>
    <p:sldId id="415" r:id="rId24"/>
    <p:sldId id="416" r:id="rId25"/>
    <p:sldId id="417" r:id="rId26"/>
    <p:sldId id="492" r:id="rId27"/>
    <p:sldId id="500" r:id="rId28"/>
    <p:sldId id="499" r:id="rId29"/>
    <p:sldId id="445" r:id="rId30"/>
    <p:sldId id="446" r:id="rId31"/>
    <p:sldId id="447" r:id="rId32"/>
  </p:sldIdLst>
  <p:sldSz cx="10058400" cy="594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14" autoAdjust="0"/>
    <p:restoredTop sz="96720" autoAdjust="0"/>
  </p:normalViewPr>
  <p:slideViewPr>
    <p:cSldViewPr snapToGrid="0">
      <p:cViewPr varScale="1">
        <p:scale>
          <a:sx n="90" d="100"/>
          <a:sy n="90" d="100"/>
        </p:scale>
        <p:origin x="84"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AC345-3DFC-4FF9-B56D-4FD8A4B977BE}" type="datetimeFigureOut">
              <a:rPr lang="en-US" smtClean="0"/>
              <a:t>4/16/2024</a:t>
            </a:fld>
            <a:endParaRPr lang="en-US"/>
          </a:p>
        </p:txBody>
      </p:sp>
      <p:sp>
        <p:nvSpPr>
          <p:cNvPr id="4" name="Slide Image Placeholder 3"/>
          <p:cNvSpPr>
            <a:spLocks noGrp="1" noRot="1" noChangeAspect="1"/>
          </p:cNvSpPr>
          <p:nvPr>
            <p:ph type="sldImg" idx="2"/>
          </p:nvPr>
        </p:nvSpPr>
        <p:spPr>
          <a:xfrm>
            <a:off x="817563" y="1143000"/>
            <a:ext cx="5222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30B96-B8AA-4CD8-98D4-849761D0C297}" type="slidenum">
              <a:rPr lang="en-US" smtClean="0"/>
              <a:t>‹#›</a:t>
            </a:fld>
            <a:endParaRPr lang="en-US"/>
          </a:p>
        </p:txBody>
      </p:sp>
    </p:spTree>
    <p:extLst>
      <p:ext uri="{BB962C8B-B14F-4D97-AF65-F5344CB8AC3E}">
        <p14:creationId xmlns:p14="http://schemas.microsoft.com/office/powerpoint/2010/main" val="144271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4CB74E-C0C5-46A4-9F2F-D1D4882A12DF}"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4710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1" tIns="45001" rIns="90001" bIns="45001" numCol="1" anchor="t" anchorCtr="0" compatLnSpc="1">
            <a:prstTxWarp prst="textNoShape">
              <a:avLst/>
            </a:prstTxWarp>
          </a:bodyPr>
          <a:lstStyle/>
          <a:p>
            <a:pPr eaLnBrk="1" hangingPunct="1"/>
            <a:r>
              <a:rPr lang="en-US" altLang="en-US"/>
              <a:t>http://pds.jpl.nasa.gov/planets/welcome.htm</a:t>
            </a:r>
          </a:p>
        </p:txBody>
      </p:sp>
    </p:spTree>
    <p:extLst>
      <p:ext uri="{BB962C8B-B14F-4D97-AF65-F5344CB8AC3E}">
        <p14:creationId xmlns:p14="http://schemas.microsoft.com/office/powerpoint/2010/main" val="293472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BCFAD0-E32F-4DF6-AE61-E517FA23554D}"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26254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626F6D-5EC2-4AB9-9BD4-B3D3614EE5D2}"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5969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bwMode="auto">
          <a:xfrm>
            <a:off x="3963988" y="8805863"/>
            <a:ext cx="3032125" cy="46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9DE930-8E23-4594-89FF-8A02489F146C}"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3"/>
          <p:cNvSpPr>
            <a:spLocks noGrp="1" noChangeArrowheads="1"/>
          </p:cNvSpPr>
          <p:nvPr>
            <p:ph type="body" idx="1"/>
          </p:nvPr>
        </p:nvSpPr>
        <p:spPr/>
        <p:txBody>
          <a:bodyPr>
            <a:normAutofit fontScale="92500"/>
          </a:bodyPr>
          <a:lstStyle/>
          <a:p>
            <a:pPr>
              <a:defRPr/>
            </a:pPr>
            <a:r>
              <a:rPr lang="en-US" sz="1000" b="1" dirty="0"/>
              <a:t>How to Tell the Size of an Asteroid</a:t>
            </a:r>
          </a:p>
          <a:p>
            <a:pPr>
              <a:defRPr/>
            </a:pPr>
            <a:r>
              <a:rPr lang="en-US" sz="1000" dirty="0"/>
              <a:t>This chart illustrates how infrared is used to more accurately determine an asteroid's size. As the top of the chart shows, three asteroids of different sizes can look similar when viewed in visible-light. This is because visible-light from the sun reflects off the surface of the rocks. The more reflective, or shiny, the object is (a feature called </a:t>
            </a:r>
            <a:r>
              <a:rPr lang="en-US" sz="1000" dirty="0" err="1"/>
              <a:t>albedo</a:t>
            </a:r>
            <a:r>
              <a:rPr lang="en-US" sz="1000" dirty="0"/>
              <a:t>), the more light it will reflect. Darker objects reflect little sunlight, so to a telescope from millions of miles away, a large dark asteroid can appear the same as a small, light one. In other words, the brightness of an asteroid viewed in visible light is the result of both its </a:t>
            </a:r>
            <a:r>
              <a:rPr lang="en-US" sz="1000" dirty="0" err="1"/>
              <a:t>albedo</a:t>
            </a:r>
            <a:r>
              <a:rPr lang="en-US" sz="1000" dirty="0"/>
              <a:t> and size. </a:t>
            </a:r>
            <a:br>
              <a:rPr lang="en-US" sz="1000" dirty="0"/>
            </a:br>
            <a:br>
              <a:rPr lang="en-US" sz="1000" dirty="0"/>
            </a:br>
            <a:r>
              <a:rPr lang="en-US" sz="1000" dirty="0"/>
              <a:t>The bottom half of the chart illustrates what an infrared telescope would see when viewing the same three asteroids. Because infrared detectors sense the heat of an object, which is more directly related to its size, the larger rock appears brighter. In this case, the brightness of the object is not strongly affected by its </a:t>
            </a:r>
            <a:r>
              <a:rPr lang="en-US" sz="1000" dirty="0" err="1"/>
              <a:t>albedo</a:t>
            </a:r>
            <a:r>
              <a:rPr lang="en-US" sz="1000" dirty="0"/>
              <a:t>, or how bright or dark its surface is. When visible and infrared measurements are combined, the </a:t>
            </a:r>
            <a:r>
              <a:rPr lang="en-US" sz="1000" dirty="0" err="1"/>
              <a:t>albedos</a:t>
            </a:r>
            <a:r>
              <a:rPr lang="en-US" sz="1000" dirty="0"/>
              <a:t> of asteroids can be more accurately calculated. </a:t>
            </a:r>
            <a:br>
              <a:rPr lang="en-US" sz="1000" dirty="0"/>
            </a:br>
            <a:endParaRPr lang="en-US" sz="1000" dirty="0"/>
          </a:p>
          <a:p>
            <a:pPr>
              <a:defRPr/>
            </a:pPr>
            <a:r>
              <a:rPr lang="en-US" sz="1000" b="1" dirty="0"/>
              <a:t>Infrared Telescopes Spy Small, Dark Asteroids</a:t>
            </a:r>
          </a:p>
          <a:p>
            <a:pPr>
              <a:defRPr/>
            </a:pPr>
            <a:r>
              <a:rPr lang="en-US" sz="1000" dirty="0"/>
              <a:t>This chart illustrates why infrared-sensing telescopes are more suited to finding small, dark asteroids than telescopes that detect visible light. The top of the chart shows how three asteroids of the same size but differing compositions would appear in visible light. An asteroid that has a shinier surface, or higher </a:t>
            </a:r>
            <a:r>
              <a:rPr lang="en-US" sz="1000" dirty="0" err="1"/>
              <a:t>albedo</a:t>
            </a:r>
            <a:r>
              <a:rPr lang="en-US" sz="1000" dirty="0"/>
              <a:t>, will appear brighter than a dark asteroid, even though they are the same size. This is because a shinier asteroid will reflect more visible light from the sun. </a:t>
            </a:r>
            <a:br>
              <a:rPr lang="en-US" sz="1000" dirty="0"/>
            </a:br>
            <a:br>
              <a:rPr lang="en-US" sz="1000" dirty="0"/>
            </a:br>
            <a:r>
              <a:rPr lang="en-US" sz="1000" dirty="0"/>
              <a:t>The bottom of the chart shows the same three asteroids when viewed in infrared light. They appear to be the same brightness, regardless of their </a:t>
            </a:r>
            <a:r>
              <a:rPr lang="en-US" sz="1000" dirty="0" err="1"/>
              <a:t>albedo</a:t>
            </a:r>
            <a:r>
              <a:rPr lang="en-US" sz="1000" dirty="0"/>
              <a:t>. Objects of the same size will radiate about the same amount of infrared light, as result of being heated by the sun. It's easier for an infrared telescope to see a small, dark asteroid because it senses the object's heat signature and not the little amounts of reflected sunlight.</a:t>
            </a:r>
          </a:p>
          <a:p>
            <a:pPr>
              <a:defRPr/>
            </a:pPr>
            <a:endParaRPr lang="en-US" dirty="0">
              <a:solidFill>
                <a:srgbClr val="7030A0"/>
              </a:solidFill>
            </a:endParaRPr>
          </a:p>
        </p:txBody>
      </p:sp>
    </p:spTree>
    <p:extLst>
      <p:ext uri="{BB962C8B-B14F-4D97-AF65-F5344CB8AC3E}">
        <p14:creationId xmlns:p14="http://schemas.microsoft.com/office/powerpoint/2010/main" val="98178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bwMode="auto">
          <a:xfrm>
            <a:off x="3963988" y="8805863"/>
            <a:ext cx="3032125" cy="46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BC6875-4D0E-44D1-B4C0-21BD011B49A4}"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11828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846369"/>
            <a:ext cx="8549640" cy="1274022"/>
          </a:xfrm>
        </p:spPr>
        <p:txBody>
          <a:bodyPr/>
          <a:lstStyle/>
          <a:p>
            <a:r>
              <a:rPr lang="en-US"/>
              <a:t>Click to edit Master title style</a:t>
            </a:r>
          </a:p>
        </p:txBody>
      </p:sp>
      <p:sp>
        <p:nvSpPr>
          <p:cNvPr id="3" name="Subtitle 2"/>
          <p:cNvSpPr>
            <a:spLocks noGrp="1"/>
          </p:cNvSpPr>
          <p:nvPr>
            <p:ph type="subTitle" idx="1"/>
          </p:nvPr>
        </p:nvSpPr>
        <p:spPr>
          <a:xfrm>
            <a:off x="1508760" y="3368040"/>
            <a:ext cx="7040880" cy="1518920"/>
          </a:xfrm>
        </p:spPr>
        <p:txBody>
          <a:bodyPr/>
          <a:lstStyle>
            <a:lvl1pPr marL="0" indent="0" algn="ctr">
              <a:buNone/>
              <a:defRPr/>
            </a:lvl1pPr>
            <a:lvl2pPr marL="396255" indent="0" algn="ctr">
              <a:buNone/>
              <a:defRPr/>
            </a:lvl2pPr>
            <a:lvl3pPr marL="792510" indent="0" algn="ctr">
              <a:buNone/>
              <a:defRPr/>
            </a:lvl3pPr>
            <a:lvl4pPr marL="1188766" indent="0" algn="ctr">
              <a:buNone/>
              <a:defRPr/>
            </a:lvl4pPr>
            <a:lvl5pPr marL="1585021" indent="0" algn="ctr">
              <a:buNone/>
              <a:defRPr/>
            </a:lvl5pPr>
            <a:lvl6pPr marL="1981276" indent="0" algn="ctr">
              <a:buNone/>
              <a:defRPr/>
            </a:lvl6pPr>
            <a:lvl7pPr marL="2377531" indent="0" algn="ctr">
              <a:buNone/>
              <a:defRPr/>
            </a:lvl7pPr>
            <a:lvl8pPr marL="2773787" indent="0" algn="ctr">
              <a:buNone/>
              <a:defRPr/>
            </a:lvl8pPr>
            <a:lvl9pPr marL="317004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73FF62-981C-4B10-935E-15978BBE70C7}" type="slidenum">
              <a:rPr lang="en-US" altLang="en-US"/>
              <a:pPr>
                <a:defRPr/>
              </a:pPr>
              <a:t>‹#›</a:t>
            </a:fld>
            <a:endParaRPr lang="en-US" altLang="en-US"/>
          </a:p>
        </p:txBody>
      </p:sp>
    </p:spTree>
    <p:extLst>
      <p:ext uri="{BB962C8B-B14F-4D97-AF65-F5344CB8AC3E}">
        <p14:creationId xmlns:p14="http://schemas.microsoft.com/office/powerpoint/2010/main" val="601945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4A2FCB-4517-427C-906A-3C8D39022F56}" type="slidenum">
              <a:rPr lang="en-US" altLang="en-US"/>
              <a:pPr>
                <a:defRPr/>
              </a:pPr>
              <a:t>‹#›</a:t>
            </a:fld>
            <a:endParaRPr lang="en-US" altLang="en-US"/>
          </a:p>
        </p:txBody>
      </p:sp>
    </p:spTree>
    <p:extLst>
      <p:ext uri="{BB962C8B-B14F-4D97-AF65-F5344CB8AC3E}">
        <p14:creationId xmlns:p14="http://schemas.microsoft.com/office/powerpoint/2010/main" val="62757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38020"/>
            <a:ext cx="2263140" cy="5071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38020"/>
            <a:ext cx="6621780" cy="5071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1A8067-03F2-4F35-9BC3-0772187660C2}" type="slidenum">
              <a:rPr lang="en-US" altLang="en-US"/>
              <a:pPr>
                <a:defRPr/>
              </a:pPr>
              <a:t>‹#›</a:t>
            </a:fld>
            <a:endParaRPr lang="en-US" altLang="en-US"/>
          </a:p>
        </p:txBody>
      </p:sp>
    </p:spTree>
    <p:extLst>
      <p:ext uri="{BB962C8B-B14F-4D97-AF65-F5344CB8AC3E}">
        <p14:creationId xmlns:p14="http://schemas.microsoft.com/office/powerpoint/2010/main" val="323482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51456" y="1062157"/>
            <a:ext cx="4714878" cy="4158888"/>
          </a:xfrm>
          <a:prstGeom prst="rect">
            <a:avLst/>
          </a:prstGeom>
        </p:spPr>
        <p:txBody>
          <a:bodyPr vert="horz"/>
          <a:lstStyle>
            <a:lvl1pPr marL="147220" indent="-147220">
              <a:buSzPct val="130000"/>
              <a:tabLst/>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5029201" y="1046619"/>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1884476028"/>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75990" y="1042828"/>
            <a:ext cx="9299137" cy="4158888"/>
          </a:xfrm>
          <a:prstGeom prst="rect">
            <a:avLst/>
          </a:prstGeom>
        </p:spPr>
        <p:txBody>
          <a:bodyPr vert="horz"/>
          <a:lstStyle>
            <a:lvl1pPr marL="148596" marR="0" indent="-152724" algn="l" defTabSz="396255" rtl="0" eaLnBrk="1" fontAlgn="auto" latinLnBrk="0" hangingPunct="1">
              <a:lnSpc>
                <a:spcPct val="100000"/>
              </a:lnSpc>
              <a:spcBef>
                <a:spcPct val="20000"/>
              </a:spcBef>
              <a:spcAft>
                <a:spcPts val="0"/>
              </a:spcAft>
              <a:buClrTx/>
              <a:buSzPct val="130000"/>
              <a:buFont typeface="Arial"/>
              <a:buChar char="•"/>
              <a:tabLst/>
              <a:defRPr sz="1560"/>
            </a:lvl1pPr>
            <a:lvl2pPr marL="448539" indent="-196752">
              <a:defRPr sz="1387"/>
            </a:lvl2pPr>
            <a:lvl3pPr marL="693447" indent="-152724">
              <a:buSzPct val="130000"/>
              <a:defRPr sz="1387"/>
            </a:lvl3pPr>
            <a:lvl4pPr marL="1041546" indent="-198128">
              <a:defRPr sz="1387"/>
            </a:lvl4pPr>
            <a:lvl5pPr marL="1239674" marR="0" indent="-152724" algn="l" defTabSz="396255" rtl="0" eaLnBrk="1" fontAlgn="auto" latinLnBrk="0" hangingPunct="1">
              <a:lnSpc>
                <a:spcPct val="100000"/>
              </a:lnSpc>
              <a:spcBef>
                <a:spcPct val="20000"/>
              </a:spcBef>
              <a:spcAft>
                <a:spcPts val="0"/>
              </a:spcAft>
              <a:buClrTx/>
              <a:buSzPct val="130000"/>
              <a:buFont typeface="Arial"/>
              <a:buChar char="•"/>
              <a:tabLst/>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Tree>
    <p:extLst>
      <p:ext uri="{BB962C8B-B14F-4D97-AF65-F5344CB8AC3E}">
        <p14:creationId xmlns:p14="http://schemas.microsoft.com/office/powerpoint/2010/main" val="2123952972"/>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164007903"/>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C_Acronym_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75990" y="1042828"/>
            <a:ext cx="9299137" cy="3733185"/>
          </a:xfrm>
          <a:prstGeom prst="rect">
            <a:avLst/>
          </a:prstGeom>
        </p:spPr>
        <p:txBody>
          <a:bodyPr vert="horz"/>
          <a:lstStyle>
            <a:lvl1pPr marL="148596" marR="0" indent="-152724" algn="l" defTabSz="396255" rtl="0" eaLnBrk="1" fontAlgn="auto" latinLnBrk="0" hangingPunct="1">
              <a:lnSpc>
                <a:spcPct val="100000"/>
              </a:lnSpc>
              <a:spcBef>
                <a:spcPct val="20000"/>
              </a:spcBef>
              <a:spcAft>
                <a:spcPts val="0"/>
              </a:spcAft>
              <a:buClrTx/>
              <a:buSzPct val="130000"/>
              <a:buFont typeface="Arial"/>
              <a:buChar char="•"/>
              <a:tabLst/>
              <a:defRPr sz="1560"/>
            </a:lvl1pPr>
            <a:lvl2pPr marL="448539" indent="-196752">
              <a:defRPr sz="1387"/>
            </a:lvl2pPr>
            <a:lvl3pPr marL="693447" indent="-152724">
              <a:buSzPct val="130000"/>
              <a:defRPr sz="1387"/>
            </a:lvl3pPr>
            <a:lvl4pPr marL="1041546" indent="-198128">
              <a:defRPr sz="1387"/>
            </a:lvl4pPr>
            <a:lvl5pPr marL="1239674" marR="0" indent="-152724" algn="l" defTabSz="396255" rtl="0" eaLnBrk="1" fontAlgn="auto" latinLnBrk="0" hangingPunct="1">
              <a:lnSpc>
                <a:spcPct val="100000"/>
              </a:lnSpc>
              <a:spcBef>
                <a:spcPct val="20000"/>
              </a:spcBef>
              <a:spcAft>
                <a:spcPts val="0"/>
              </a:spcAft>
              <a:buClrTx/>
              <a:buSzPct val="130000"/>
              <a:buFont typeface="Arial"/>
              <a:buChar char="•"/>
              <a:tabLst/>
              <a:defRPr sz="1387"/>
            </a:lvl5pPr>
          </a:lstStyle>
          <a:p>
            <a:pPr marL="148596" marR="0" lvl="0" indent="-152724" algn="l" defTabSz="396255" rtl="0" eaLnBrk="1" fontAlgn="auto" latinLnBrk="0" hangingPunct="1">
              <a:lnSpc>
                <a:spcPct val="100000"/>
              </a:lnSpc>
              <a:spcBef>
                <a:spcPct val="20000"/>
              </a:spcBef>
              <a:spcAft>
                <a:spcPts val="0"/>
              </a:spcAft>
              <a:buClrTx/>
              <a:buSzPct val="130000"/>
              <a:buFont typeface="Arial"/>
              <a:buChar char="•"/>
              <a:tabLst/>
              <a:defRPr/>
            </a:pPr>
            <a:r>
              <a:rPr lang="en-US" dirty="0"/>
              <a:t>This is a multipurpose box—use for text, tables, charts or video</a:t>
            </a:r>
          </a:p>
        </p:txBody>
      </p:sp>
      <p:sp>
        <p:nvSpPr>
          <p:cNvPr id="6" name="Text Placeholder 3"/>
          <p:cNvSpPr>
            <a:spLocks noGrp="1"/>
          </p:cNvSpPr>
          <p:nvPr>
            <p:ph type="body" sz="quarter" idx="18" hasCustomPrompt="1"/>
          </p:nvPr>
        </p:nvSpPr>
        <p:spPr>
          <a:xfrm>
            <a:off x="251458" y="4899594"/>
            <a:ext cx="9299138" cy="408062"/>
          </a:xfrm>
          <a:prstGeom prst="rect">
            <a:avLst/>
          </a:prstGeom>
        </p:spPr>
        <p:txBody>
          <a:bodyPr vert="horz" numCol="4"/>
          <a:lstStyle>
            <a:lvl1pPr marL="0" marR="0" indent="0" algn="l" defTabSz="396255" rtl="0" eaLnBrk="1" fontAlgn="auto" latinLnBrk="0" hangingPunct="1">
              <a:lnSpc>
                <a:spcPts val="953"/>
              </a:lnSpc>
              <a:spcBef>
                <a:spcPts val="0"/>
              </a:spcBef>
              <a:spcAft>
                <a:spcPts val="0"/>
              </a:spcAft>
              <a:buClrTx/>
              <a:buSzTx/>
              <a:buFont typeface="Arial"/>
              <a:buNone/>
              <a:tabLst>
                <a:tab pos="1582269" algn="l"/>
                <a:tab pos="3171418" algn="l"/>
                <a:tab pos="4753687" algn="l"/>
              </a:tabLst>
              <a:defRPr sz="693" b="1" i="1" baseline="0">
                <a:solidFill>
                  <a:schemeClr val="tx1"/>
                </a:solidFill>
              </a:defRPr>
            </a:lvl1pPr>
            <a:lvl2pPr marL="396255" indent="0">
              <a:buNone/>
              <a:defRPr/>
            </a:lvl2pPr>
            <a:lvl3pPr marL="792510" indent="0">
              <a:buNone/>
              <a:defRPr/>
            </a:lvl3pPr>
            <a:lvl4pPr marL="1188766" indent="0">
              <a:buNone/>
              <a:defRPr/>
            </a:lvl4pPr>
            <a:lvl5pPr marL="1585021"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Tree>
    <p:extLst>
      <p:ext uri="{BB962C8B-B14F-4D97-AF65-F5344CB8AC3E}">
        <p14:creationId xmlns:p14="http://schemas.microsoft.com/office/powerpoint/2010/main" val="1977621009"/>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51456" y="1062157"/>
            <a:ext cx="4714878" cy="4158888"/>
          </a:xfrm>
          <a:prstGeom prst="rect">
            <a:avLst/>
          </a:prstGeom>
        </p:spPr>
        <p:txBody>
          <a:bodyPr vert="horz"/>
          <a:lstStyle>
            <a:lvl1pPr marL="147220" indent="-147220">
              <a:buSzPct val="130000"/>
              <a:tabLst/>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5029201" y="1046619"/>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2179087445"/>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E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10" name="Content Placeholder 6"/>
          <p:cNvSpPr>
            <a:spLocks noGrp="1"/>
          </p:cNvSpPr>
          <p:nvPr>
            <p:ph sz="quarter" idx="15" hasCustomPrompt="1"/>
          </p:nvPr>
        </p:nvSpPr>
        <p:spPr>
          <a:xfrm>
            <a:off x="4922140" y="1062157"/>
            <a:ext cx="4741108" cy="4158888"/>
          </a:xfrm>
          <a:prstGeom prst="rect">
            <a:avLst/>
          </a:prstGeom>
        </p:spPr>
        <p:txBody>
          <a:bodyPr vert="horz"/>
          <a:lstStyle>
            <a:lvl1pPr marL="147220" indent="-147220">
              <a:buSzPct val="130000"/>
              <a:tabLst/>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2" name="Picture Placeholder 2"/>
          <p:cNvSpPr>
            <a:spLocks noGrp="1"/>
          </p:cNvSpPr>
          <p:nvPr>
            <p:ph type="pic" sz="quarter" idx="18" hasCustomPrompt="1"/>
          </p:nvPr>
        </p:nvSpPr>
        <p:spPr>
          <a:xfrm>
            <a:off x="251458" y="1062034"/>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3148951339"/>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F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cxnSp>
        <p:nvCxnSpPr>
          <p:cNvPr id="13" name="Straight Connector 12"/>
          <p:cNvCxnSpPr/>
          <p:nvPr userDrawn="1"/>
        </p:nvCxnSpPr>
        <p:spPr>
          <a:xfrm flipH="1">
            <a:off x="5034517" y="1045040"/>
            <a:ext cx="210" cy="424086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251459" y="3156098"/>
            <a:ext cx="9485402" cy="5543"/>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 Placeholder 17"/>
          <p:cNvSpPr>
            <a:spLocks noGrp="1"/>
          </p:cNvSpPr>
          <p:nvPr>
            <p:ph type="body" sz="quarter" idx="15"/>
          </p:nvPr>
        </p:nvSpPr>
        <p:spPr>
          <a:xfrm>
            <a:off x="251458" y="1045040"/>
            <a:ext cx="4695296" cy="2051012"/>
          </a:xfrm>
          <a:prstGeom prst="rect">
            <a:avLst/>
          </a:prstGeom>
        </p:spPr>
        <p:txBody>
          <a:bodyPr vert="horz"/>
          <a:lstStyle>
            <a:lvl1pPr marL="104567" indent="-90808">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18"/>
          </p:nvPr>
        </p:nvSpPr>
        <p:spPr>
          <a:xfrm>
            <a:off x="5122490" y="1045040"/>
            <a:ext cx="4614371" cy="2051012"/>
          </a:xfrm>
          <a:prstGeom prst="rect">
            <a:avLst/>
          </a:prstGeom>
        </p:spPr>
        <p:txBody>
          <a:bodyPr vert="horz"/>
          <a:lstStyle>
            <a:lvl1pPr marL="104567" indent="-90808">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7"/>
          <p:cNvSpPr>
            <a:spLocks noGrp="1"/>
          </p:cNvSpPr>
          <p:nvPr>
            <p:ph type="body" sz="quarter" idx="19"/>
          </p:nvPr>
        </p:nvSpPr>
        <p:spPr>
          <a:xfrm>
            <a:off x="251458" y="3201160"/>
            <a:ext cx="4695296" cy="2084118"/>
          </a:xfrm>
          <a:prstGeom prst="rect">
            <a:avLst/>
          </a:prstGeom>
        </p:spPr>
        <p:txBody>
          <a:bodyPr vert="horz"/>
          <a:lstStyle>
            <a:lvl1pPr marL="97688" indent="-97688">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20"/>
          </p:nvPr>
        </p:nvSpPr>
        <p:spPr>
          <a:xfrm>
            <a:off x="5122490" y="3201160"/>
            <a:ext cx="4614371" cy="2084118"/>
          </a:xfrm>
          <a:prstGeom prst="rect">
            <a:avLst/>
          </a:prstGeom>
        </p:spPr>
        <p:txBody>
          <a:bodyPr vert="horz"/>
          <a:lstStyle>
            <a:lvl1pPr marL="97688" indent="-97688">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1132739"/>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G_Compare_Contrast">
    <p:spTree>
      <p:nvGrpSpPr>
        <p:cNvPr id="1" name=""/>
        <p:cNvGrpSpPr/>
        <p:nvPr/>
      </p:nvGrpSpPr>
      <p:grpSpPr>
        <a:xfrm>
          <a:off x="0" y="0"/>
          <a:ext cx="0" cy="0"/>
          <a:chOff x="0" y="0"/>
          <a:chExt cx="0" cy="0"/>
        </a:xfrm>
      </p:grpSpPr>
      <p:cxnSp>
        <p:nvCxnSpPr>
          <p:cNvPr id="8" name="Straight Connector 7"/>
          <p:cNvCxnSpPr/>
          <p:nvPr userDrawn="1"/>
        </p:nvCxnSpPr>
        <p:spPr>
          <a:xfrm>
            <a:off x="5037732" y="3245100"/>
            <a:ext cx="0" cy="2033092"/>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251459" y="1037954"/>
            <a:ext cx="9468914" cy="2051012"/>
          </a:xfrm>
          <a:prstGeom prst="rect">
            <a:avLst/>
          </a:prstGeom>
        </p:spPr>
        <p:txBody>
          <a:bodyPr vert="horz"/>
          <a:lstStyle>
            <a:lvl1pPr marL="104567" indent="-94937">
              <a:tabLst/>
              <a:defRPr sz="1387"/>
            </a:lvl1pPr>
            <a:lvl2pPr marL="294440" indent="-147220">
              <a:defRPr sz="1387"/>
            </a:lvl2pPr>
            <a:lvl3pPr marL="489816" indent="-97688">
              <a:defRPr sz="1387"/>
            </a:lvl3pPr>
            <a:lvl4pPr marL="747107" indent="-147220">
              <a:defRPr sz="1387"/>
            </a:lvl4pPr>
            <a:lvl5pPr>
              <a:defRPr sz="1387"/>
            </a:lvl5pPr>
          </a:lstStyle>
          <a:p>
            <a:pPr lvl="0"/>
            <a:r>
              <a:rPr lang="en-US"/>
              <a:t>Click to edit Master text styles</a:t>
            </a:r>
          </a:p>
        </p:txBody>
      </p:sp>
      <p:sp>
        <p:nvSpPr>
          <p:cNvPr id="11" name="Text Placeholder 17"/>
          <p:cNvSpPr>
            <a:spLocks noGrp="1"/>
          </p:cNvSpPr>
          <p:nvPr>
            <p:ph type="body" sz="quarter" idx="19"/>
          </p:nvPr>
        </p:nvSpPr>
        <p:spPr>
          <a:xfrm>
            <a:off x="251458" y="3194074"/>
            <a:ext cx="4633001" cy="2084118"/>
          </a:xfrm>
          <a:prstGeom prst="rect">
            <a:avLst/>
          </a:prstGeom>
        </p:spPr>
        <p:txBody>
          <a:bodyPr vert="horz"/>
          <a:lstStyle>
            <a:lvl1pPr marL="104567" indent="-104567">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5191005" y="3194074"/>
            <a:ext cx="4529368" cy="2084118"/>
          </a:xfrm>
          <a:prstGeom prst="rect">
            <a:avLst/>
          </a:prstGeom>
        </p:spPr>
        <p:txBody>
          <a:bodyPr vert="horz"/>
          <a:lstStyle>
            <a:lvl1pPr marL="104567" indent="-104567">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5"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8"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453783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B226C-5570-42B1-B545-CADAE001538D}" type="slidenum">
              <a:rPr lang="en-US" altLang="en-US"/>
              <a:pPr>
                <a:defRPr/>
              </a:pPr>
              <a:t>‹#›</a:t>
            </a:fld>
            <a:endParaRPr lang="en-US" altLang="en-US"/>
          </a:p>
        </p:txBody>
      </p:sp>
    </p:spTree>
    <p:extLst>
      <p:ext uri="{BB962C8B-B14F-4D97-AF65-F5344CB8AC3E}">
        <p14:creationId xmlns:p14="http://schemas.microsoft.com/office/powerpoint/2010/main" val="182282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H_Risk Format_Corner Image">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90630" y="706061"/>
            <a:ext cx="2457978" cy="1618328"/>
          </a:xfrm>
          <a:prstGeom prst="rect">
            <a:avLst/>
          </a:prstGeom>
        </p:spPr>
      </p:pic>
      <p:sp>
        <p:nvSpPr>
          <p:cNvPr id="11" name="Content Placeholder 6"/>
          <p:cNvSpPr>
            <a:spLocks noGrp="1"/>
          </p:cNvSpPr>
          <p:nvPr>
            <p:ph sz="quarter" idx="17"/>
          </p:nvPr>
        </p:nvSpPr>
        <p:spPr>
          <a:xfrm>
            <a:off x="251459" y="1069083"/>
            <a:ext cx="6309020" cy="4155393"/>
          </a:xfrm>
          <a:prstGeom prst="rect">
            <a:avLst/>
          </a:prstGeom>
        </p:spPr>
        <p:txBody>
          <a:bodyPr vert="horz"/>
          <a:lstStyle>
            <a:lvl1pPr marL="156851" indent="-147220">
              <a:buSzPct val="130000"/>
              <a:tabLst/>
              <a:defRPr sz="1387"/>
            </a:lvl1pPr>
            <a:lvl2pPr marL="448539" indent="-196752">
              <a:defRPr sz="1213"/>
            </a:lvl2pPr>
            <a:lvl3pPr marL="693447" indent="-152724">
              <a:buSzPct val="125000"/>
              <a:defRPr sz="1213"/>
            </a:lvl3pPr>
            <a:lvl4pPr marL="1041546" indent="-198128">
              <a:defRPr sz="1213"/>
            </a:lvl4pPr>
            <a:lvl5pPr marL="1239674" indent="-152724">
              <a:buFont typeface="Arial"/>
              <a:buChar char="•"/>
              <a:defRPr sz="121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2"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3" name="Text Placeholder 10"/>
          <p:cNvSpPr>
            <a:spLocks noGrp="1"/>
          </p:cNvSpPr>
          <p:nvPr>
            <p:ph type="body" sz="quarter" idx="18"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3781045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I_Risk Format_Large Image">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251458" y="983078"/>
            <a:ext cx="4087166" cy="4213185"/>
          </a:xfrm>
          <a:prstGeom prst="rect">
            <a:avLst/>
          </a:prstGeom>
        </p:spPr>
        <p:txBody>
          <a:bodyPr vert="horz"/>
          <a:lstStyle>
            <a:lvl1pPr marL="156851" indent="-156851">
              <a:buSzPct val="130000"/>
              <a:tabLst/>
              <a:defRPr sz="1387"/>
            </a:lvl1pPr>
            <a:lvl2pPr marL="448539" indent="-196752">
              <a:defRPr sz="1213"/>
            </a:lvl2pPr>
            <a:lvl3pPr marL="693447" indent="-152724">
              <a:buSzPct val="125000"/>
              <a:defRPr sz="1213"/>
            </a:lvl3pPr>
            <a:lvl4pPr marL="1041546" indent="-198128">
              <a:defRPr sz="1213"/>
            </a:lvl4pPr>
            <a:lvl5pPr marL="1239674" indent="-152724">
              <a:buFont typeface="Arial"/>
              <a:buChar char="•"/>
              <a:defRPr sz="1213"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65068" y="983261"/>
            <a:ext cx="5085527" cy="3956060"/>
          </a:xfrm>
          <a:prstGeom prst="rect">
            <a:avLst/>
          </a:prstGeom>
        </p:spPr>
      </p:pic>
      <p:grpSp>
        <p:nvGrpSpPr>
          <p:cNvPr id="2" name="Group 1"/>
          <p:cNvGrpSpPr/>
          <p:nvPr userDrawn="1"/>
        </p:nvGrpSpPr>
        <p:grpSpPr>
          <a:xfrm>
            <a:off x="4465069" y="5007159"/>
            <a:ext cx="5069925" cy="207749"/>
            <a:chOff x="4333069" y="5714104"/>
            <a:chExt cx="4609023" cy="239711"/>
          </a:xfrm>
        </p:grpSpPr>
        <p:sp>
          <p:nvSpPr>
            <p:cNvPr id="11" name="Rectangle 10"/>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0"/>
            </a:p>
          </p:txBody>
        </p:sp>
        <p:sp>
          <p:nvSpPr>
            <p:cNvPr id="12" name="Rectangle 11"/>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0"/>
            </a:p>
          </p:txBody>
        </p:sp>
        <p:sp>
          <p:nvSpPr>
            <p:cNvPr id="13" name="TextBox 12"/>
            <p:cNvSpPr txBox="1"/>
            <p:nvPr userDrawn="1"/>
          </p:nvSpPr>
          <p:spPr>
            <a:xfrm>
              <a:off x="4544208" y="5714104"/>
              <a:ext cx="4397884" cy="239711"/>
            </a:xfrm>
            <a:prstGeom prst="rect">
              <a:avLst/>
            </a:prstGeom>
            <a:noFill/>
          </p:spPr>
          <p:txBody>
            <a:bodyPr wrap="square" rtlCol="0">
              <a:spAutoFit/>
            </a:bodyPr>
            <a:lstStyle/>
            <a:p>
              <a:pPr>
                <a:lnSpc>
                  <a:spcPts val="867"/>
                </a:lnSpc>
                <a:tabLst>
                  <a:tab pos="2279844" algn="l"/>
                </a:tabLst>
              </a:pPr>
              <a:r>
                <a:rPr lang="en-US" sz="780" dirty="0"/>
                <a:t>Current risk assessment with uncertainty	Expected risk assessment with	proposed mitigation</a:t>
              </a:r>
            </a:p>
          </p:txBody>
        </p:sp>
      </p:grpSp>
      <p:sp>
        <p:nvSpPr>
          <p:cNvPr id="1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6"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20" name="Text Placeholder 10"/>
          <p:cNvSpPr>
            <a:spLocks noGrp="1"/>
          </p:cNvSpPr>
          <p:nvPr>
            <p:ph type="body" sz="quarter" idx="18"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1731877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J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298143"/>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75990" y="1042828"/>
            <a:ext cx="9299137" cy="4158888"/>
          </a:xfrm>
          <a:prstGeom prst="rect">
            <a:avLst/>
          </a:prstGeom>
        </p:spPr>
        <p:txBody>
          <a:bodyPr vert="horz"/>
          <a:lstStyle>
            <a:lvl1pPr marL="148596" marR="0" indent="-152724" algn="l" defTabSz="396255" rtl="0" eaLnBrk="1" fontAlgn="auto" latinLnBrk="0" hangingPunct="1">
              <a:lnSpc>
                <a:spcPct val="100000"/>
              </a:lnSpc>
              <a:spcBef>
                <a:spcPct val="20000"/>
              </a:spcBef>
              <a:spcAft>
                <a:spcPts val="0"/>
              </a:spcAft>
              <a:buClrTx/>
              <a:buSzPct val="130000"/>
              <a:buFont typeface="Arial"/>
              <a:buChar char="•"/>
              <a:tabLst/>
              <a:defRPr sz="1560"/>
            </a:lvl1pPr>
            <a:lvl2pPr marL="448539" indent="-196752">
              <a:defRPr sz="1387"/>
            </a:lvl2pPr>
            <a:lvl3pPr marL="693447" indent="-152724">
              <a:buSzPct val="130000"/>
              <a:defRPr sz="1387"/>
            </a:lvl3pPr>
            <a:lvl4pPr marL="1041546" indent="-198128">
              <a:defRPr sz="1387"/>
            </a:lvl4pPr>
            <a:lvl5pPr marL="1239674" marR="0" indent="-152724" algn="l" defTabSz="396255" rtl="0" eaLnBrk="1" fontAlgn="auto" latinLnBrk="0" hangingPunct="1">
              <a:lnSpc>
                <a:spcPct val="100000"/>
              </a:lnSpc>
              <a:spcBef>
                <a:spcPct val="20000"/>
              </a:spcBef>
              <a:spcAft>
                <a:spcPts val="0"/>
              </a:spcAft>
              <a:buClrTx/>
              <a:buSzPct val="130000"/>
              <a:buFont typeface="Arial"/>
              <a:buChar char="•"/>
              <a:tabLst/>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
        <p:nvSpPr>
          <p:cNvPr id="7" name="Text Box 19"/>
          <p:cNvSpPr txBox="1">
            <a:spLocks noChangeArrowheads="1"/>
          </p:cNvSpPr>
          <p:nvPr userDrawn="1"/>
        </p:nvSpPr>
        <p:spPr bwMode="auto">
          <a:xfrm>
            <a:off x="264019" y="5551787"/>
            <a:ext cx="1852089" cy="271869"/>
          </a:xfrm>
          <a:prstGeom prst="rect">
            <a:avLst/>
          </a:prstGeom>
          <a:noFill/>
          <a:ln w="9525">
            <a:noFill/>
            <a:miter lim="800000"/>
            <a:headEnd/>
            <a:tailEnd/>
          </a:ln>
          <a:effectLst/>
        </p:spPr>
        <p:txBody>
          <a:bodyPr wrap="square" anchor="b">
            <a:prstTxWarp prst="textNoShape">
              <a:avLst/>
            </a:prstTxWarp>
            <a:spAutoFit/>
          </a:bodyPr>
          <a:lstStyle/>
          <a:p>
            <a:pPr>
              <a:lnSpc>
                <a:spcPts val="745"/>
              </a:lnSpc>
            </a:pPr>
            <a:r>
              <a:rPr lang="en-US" sz="693" dirty="0"/>
              <a:t>e-mail address</a:t>
            </a:r>
          </a:p>
          <a:p>
            <a:pPr>
              <a:lnSpc>
                <a:spcPts val="745"/>
              </a:lnSpc>
            </a:pPr>
            <a:r>
              <a:rPr lang="en-US" sz="693" dirty="0"/>
              <a:t>Department/subdivision name</a:t>
            </a:r>
          </a:p>
        </p:txBody>
      </p:sp>
    </p:spTree>
    <p:extLst>
      <p:ext uri="{BB962C8B-B14F-4D97-AF65-F5344CB8AC3E}">
        <p14:creationId xmlns:p14="http://schemas.microsoft.com/office/powerpoint/2010/main" val="185099937"/>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K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460" y="1830311"/>
            <a:ext cx="8935810" cy="922018"/>
          </a:xfrm>
          <a:prstGeom prst="rect">
            <a:avLst/>
          </a:prstGeom>
        </p:spPr>
        <p:txBody>
          <a:bodyPr/>
          <a:lstStyle>
            <a:lvl1pPr algn="l">
              <a:defRPr sz="2773"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251460" y="2812615"/>
            <a:ext cx="8935810" cy="1518920"/>
          </a:xfrm>
          <a:prstGeom prst="rect">
            <a:avLst/>
          </a:prstGeom>
        </p:spPr>
        <p:txBody>
          <a:bodyPr>
            <a:normAutofit/>
          </a:bodyPr>
          <a:lstStyle>
            <a:lvl1pPr marL="0" indent="0" algn="l">
              <a:buNone/>
              <a:defRPr sz="2080">
                <a:solidFill>
                  <a:schemeClr val="tx1"/>
                </a:solidFill>
                <a:latin typeface="+mj-lt"/>
                <a:cs typeface="Arial"/>
              </a:defRPr>
            </a:lvl1pPr>
            <a:lvl2pPr marL="396255" indent="0" algn="ctr">
              <a:buNone/>
              <a:defRPr>
                <a:solidFill>
                  <a:schemeClr val="tx1">
                    <a:tint val="75000"/>
                  </a:schemeClr>
                </a:solidFill>
              </a:defRPr>
            </a:lvl2pPr>
            <a:lvl3pPr marL="792510" indent="0" algn="ctr">
              <a:buNone/>
              <a:defRPr>
                <a:solidFill>
                  <a:schemeClr val="tx1">
                    <a:tint val="75000"/>
                  </a:schemeClr>
                </a:solidFill>
              </a:defRPr>
            </a:lvl3pPr>
            <a:lvl4pPr marL="1188766" indent="0" algn="ctr">
              <a:buNone/>
              <a:defRPr>
                <a:solidFill>
                  <a:schemeClr val="tx1">
                    <a:tint val="75000"/>
                  </a:schemeClr>
                </a:solidFill>
              </a:defRPr>
            </a:lvl4pPr>
            <a:lvl5pPr marL="1585021" indent="0" algn="ctr">
              <a:buNone/>
              <a:defRPr>
                <a:solidFill>
                  <a:schemeClr val="tx1">
                    <a:tint val="75000"/>
                  </a:schemeClr>
                </a:solidFill>
              </a:defRPr>
            </a:lvl5pPr>
            <a:lvl6pPr marL="1981276" indent="0" algn="ctr">
              <a:buNone/>
              <a:defRPr>
                <a:solidFill>
                  <a:schemeClr val="tx1">
                    <a:tint val="75000"/>
                  </a:schemeClr>
                </a:solidFill>
              </a:defRPr>
            </a:lvl6pPr>
            <a:lvl7pPr marL="2377531" indent="0" algn="ctr">
              <a:buNone/>
              <a:defRPr>
                <a:solidFill>
                  <a:schemeClr val="tx1">
                    <a:tint val="75000"/>
                  </a:schemeClr>
                </a:solidFill>
              </a:defRPr>
            </a:lvl7pPr>
            <a:lvl8pPr marL="2773787" indent="0" algn="ctr">
              <a:buNone/>
              <a:defRPr>
                <a:solidFill>
                  <a:schemeClr val="tx1">
                    <a:tint val="75000"/>
                  </a:schemeClr>
                </a:solidFill>
              </a:defRPr>
            </a:lvl8pPr>
            <a:lvl9pPr marL="3170042" indent="0" algn="ctr">
              <a:buNone/>
              <a:defRPr>
                <a:solidFill>
                  <a:schemeClr val="tx1">
                    <a:tint val="75000"/>
                  </a:schemeClr>
                </a:solidFill>
              </a:defRPr>
            </a:lvl9pPr>
          </a:lstStyle>
          <a:p>
            <a:r>
              <a:rPr lang="en-US" dirty="0"/>
              <a:t>Transition Subtitle</a:t>
            </a:r>
          </a:p>
        </p:txBody>
      </p:sp>
    </p:spTree>
    <p:extLst>
      <p:ext uri="{BB962C8B-B14F-4D97-AF65-F5344CB8AC3E}">
        <p14:creationId xmlns:p14="http://schemas.microsoft.com/office/powerpoint/2010/main" val="982492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0A604-B6BC-467D-874B-5A6B5E40CED9}"/>
              </a:ext>
            </a:extLst>
          </p:cNvPr>
          <p:cNvSpPr>
            <a:spLocks noGrp="1"/>
          </p:cNvSpPr>
          <p:nvPr>
            <p:ph type="dt" sz="half" idx="10"/>
          </p:nvPr>
        </p:nvSpPr>
        <p:spPr/>
        <p:txBody>
          <a:bodyPr/>
          <a:lstStyle/>
          <a:p>
            <a:fld id="{10805618-BB49-4A00-AC0E-11AA7BFBB62F}" type="datetimeFigureOut">
              <a:rPr lang="en-US" smtClean="0"/>
              <a:t>4/16/2024</a:t>
            </a:fld>
            <a:endParaRPr lang="en-US"/>
          </a:p>
        </p:txBody>
      </p:sp>
      <p:sp>
        <p:nvSpPr>
          <p:cNvPr id="3" name="Footer Placeholder 2">
            <a:extLst>
              <a:ext uri="{FF2B5EF4-FFF2-40B4-BE49-F238E27FC236}">
                <a16:creationId xmlns:a16="http://schemas.microsoft.com/office/drawing/2014/main" id="{1F695315-BED9-44C8-B24B-DF5FACEDCA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2B4D6-3DBD-4619-9436-E40FD3790F81}"/>
              </a:ext>
            </a:extLst>
          </p:cNvPr>
          <p:cNvSpPr>
            <a:spLocks noGrp="1"/>
          </p:cNvSpPr>
          <p:nvPr>
            <p:ph type="sldNum" sz="quarter" idx="12"/>
          </p:nvPr>
        </p:nvSpPr>
        <p:spPr/>
        <p:txBody>
          <a:bodyPr/>
          <a:lstStyle/>
          <a:p>
            <a:fld id="{AC6DDEEF-B531-4119-B076-08CDAC7949EA}" type="slidenum">
              <a:rPr lang="en-US" smtClean="0"/>
              <a:t>‹#›</a:t>
            </a:fld>
            <a:endParaRPr lang="en-US"/>
          </a:p>
        </p:txBody>
      </p:sp>
    </p:spTree>
    <p:extLst>
      <p:ext uri="{BB962C8B-B14F-4D97-AF65-F5344CB8AC3E}">
        <p14:creationId xmlns:p14="http://schemas.microsoft.com/office/powerpoint/2010/main" val="4193168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Subtitle, Key point">
    <p:spTree>
      <p:nvGrpSpPr>
        <p:cNvPr id="1" name=""/>
        <p:cNvGrpSpPr/>
        <p:nvPr/>
      </p:nvGrpSpPr>
      <p:grpSpPr>
        <a:xfrm>
          <a:off x="0" y="0"/>
          <a:ext cx="0" cy="0"/>
          <a:chOff x="0" y="0"/>
          <a:chExt cx="0" cy="0"/>
        </a:xfrm>
      </p:grpSpPr>
      <p:sp>
        <p:nvSpPr>
          <p:cNvPr id="2" name="Title 1"/>
          <p:cNvSpPr>
            <a:spLocks noGrp="1"/>
          </p:cNvSpPr>
          <p:nvPr>
            <p:ph type="title"/>
          </p:nvPr>
        </p:nvSpPr>
        <p:spPr>
          <a:xfrm>
            <a:off x="251460" y="264162"/>
            <a:ext cx="9052560" cy="504051"/>
          </a:xfrm>
          <a:prstGeom prst="rect">
            <a:avLst/>
          </a:prstGeom>
        </p:spPr>
        <p:txBody>
          <a:bodyPr/>
          <a:lstStyle/>
          <a:p>
            <a:r>
              <a:rPr lang="en-US" dirty="0"/>
              <a:t>Click to edit Master title style</a:t>
            </a:r>
          </a:p>
        </p:txBody>
      </p:sp>
      <p:sp>
        <p:nvSpPr>
          <p:cNvPr id="9" name="Rectangle 43"/>
          <p:cNvSpPr>
            <a:spLocks noChangeArrowheads="1"/>
          </p:cNvSpPr>
          <p:nvPr userDrawn="1"/>
        </p:nvSpPr>
        <p:spPr bwMode="auto">
          <a:xfrm>
            <a:off x="326549" y="5335482"/>
            <a:ext cx="7627620" cy="49530"/>
          </a:xfrm>
          <a:prstGeom prst="rect">
            <a:avLst/>
          </a:prstGeom>
          <a:gradFill rotWithShape="0">
            <a:gsLst>
              <a:gs pos="0">
                <a:srgbClr val="82939B">
                  <a:alpha val="37000"/>
                </a:srgbClr>
              </a:gs>
              <a:gs pos="100000">
                <a:srgbClr val="FFFFFF"/>
              </a:gs>
            </a:gsLst>
            <a:lin ang="0" scaled="1"/>
          </a:gradFill>
          <a:ln w="9525">
            <a:noFill/>
            <a:miter lim="800000"/>
            <a:headEnd/>
            <a:tailEnd/>
          </a:ln>
        </p:spPr>
        <p:txBody>
          <a:bodyPr wrap="none" anchor="ctr">
            <a:prstTxWarp prst="textNoShape">
              <a:avLst/>
            </a:prstTxWarp>
          </a:bodyPr>
          <a:lstStyle/>
          <a:p>
            <a:pPr algn="l">
              <a:defRPr/>
            </a:pPr>
            <a:endParaRPr lang="en-US" sz="1560"/>
          </a:p>
        </p:txBody>
      </p:sp>
      <p:sp>
        <p:nvSpPr>
          <p:cNvPr id="7" name="Content Placeholder 6"/>
          <p:cNvSpPr>
            <a:spLocks noGrp="1"/>
          </p:cNvSpPr>
          <p:nvPr>
            <p:ph sz="quarter" idx="15"/>
          </p:nvPr>
        </p:nvSpPr>
        <p:spPr>
          <a:xfrm>
            <a:off x="251460" y="1188720"/>
            <a:ext cx="8884920" cy="3566160"/>
          </a:xfrm>
          <a:prstGeom prst="rect">
            <a:avLst/>
          </a:prstGeom>
        </p:spPr>
        <p:txBody>
          <a:bodyPr vert="horz"/>
          <a:lstStyle>
            <a:lvl1pPr marL="183681" indent="-183681">
              <a:buSzPct val="130000"/>
              <a:defRPr/>
            </a:lvl1pPr>
            <a:lvl2pPr marL="336404" indent="-147564">
              <a:defRPr sz="1170"/>
            </a:lvl2pPr>
            <a:lvl3pPr marL="520085" indent="-114543">
              <a:buSzPct val="125000"/>
              <a:defRPr sz="1170"/>
            </a:lvl3pPr>
            <a:lvl4pPr marL="781160" indent="-148596">
              <a:defRPr sz="1170"/>
            </a:lvl4pPr>
            <a:lvl5pPr marL="929756" indent="-114543">
              <a:buFont typeface="Arial"/>
              <a:buChar char="•"/>
              <a:defRPr sz="117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4704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846369"/>
            <a:ext cx="8549640" cy="1274022"/>
          </a:xfrm>
        </p:spPr>
        <p:txBody>
          <a:bodyPr/>
          <a:lstStyle/>
          <a:p>
            <a:r>
              <a:rPr lang="en-US"/>
              <a:t>Click to edit Master title style</a:t>
            </a:r>
          </a:p>
        </p:txBody>
      </p:sp>
      <p:sp>
        <p:nvSpPr>
          <p:cNvPr id="3" name="Subtitle 2"/>
          <p:cNvSpPr>
            <a:spLocks noGrp="1"/>
          </p:cNvSpPr>
          <p:nvPr>
            <p:ph type="subTitle" idx="1"/>
          </p:nvPr>
        </p:nvSpPr>
        <p:spPr>
          <a:xfrm>
            <a:off x="1508760" y="3368040"/>
            <a:ext cx="7040880" cy="1518920"/>
          </a:xfrm>
        </p:spPr>
        <p:txBody>
          <a:bodyPr/>
          <a:lstStyle>
            <a:lvl1pPr marL="0" indent="0" algn="ctr">
              <a:buNone/>
              <a:defRPr>
                <a:solidFill>
                  <a:schemeClr val="tx1">
                    <a:tint val="75000"/>
                  </a:schemeClr>
                </a:solidFill>
              </a:defRPr>
            </a:lvl1pPr>
            <a:lvl2pPr marL="396255" indent="0" algn="ctr">
              <a:buNone/>
              <a:defRPr>
                <a:solidFill>
                  <a:schemeClr val="tx1">
                    <a:tint val="75000"/>
                  </a:schemeClr>
                </a:solidFill>
              </a:defRPr>
            </a:lvl2pPr>
            <a:lvl3pPr marL="792510" indent="0" algn="ctr">
              <a:buNone/>
              <a:defRPr>
                <a:solidFill>
                  <a:schemeClr val="tx1">
                    <a:tint val="75000"/>
                  </a:schemeClr>
                </a:solidFill>
              </a:defRPr>
            </a:lvl3pPr>
            <a:lvl4pPr marL="1188766" indent="0" algn="ctr">
              <a:buNone/>
              <a:defRPr>
                <a:solidFill>
                  <a:schemeClr val="tx1">
                    <a:tint val="75000"/>
                  </a:schemeClr>
                </a:solidFill>
              </a:defRPr>
            </a:lvl4pPr>
            <a:lvl5pPr marL="1585021" indent="0" algn="ctr">
              <a:buNone/>
              <a:defRPr>
                <a:solidFill>
                  <a:schemeClr val="tx1">
                    <a:tint val="75000"/>
                  </a:schemeClr>
                </a:solidFill>
              </a:defRPr>
            </a:lvl5pPr>
            <a:lvl6pPr marL="1981276" indent="0" algn="ctr">
              <a:buNone/>
              <a:defRPr>
                <a:solidFill>
                  <a:schemeClr val="tx1">
                    <a:tint val="75000"/>
                  </a:schemeClr>
                </a:solidFill>
              </a:defRPr>
            </a:lvl6pPr>
            <a:lvl7pPr marL="2377531" indent="0" algn="ctr">
              <a:buNone/>
              <a:defRPr>
                <a:solidFill>
                  <a:schemeClr val="tx1">
                    <a:tint val="75000"/>
                  </a:schemeClr>
                </a:solidFill>
              </a:defRPr>
            </a:lvl7pPr>
            <a:lvl8pPr marL="2773787" indent="0" algn="ctr">
              <a:buNone/>
              <a:defRPr>
                <a:solidFill>
                  <a:schemeClr val="tx1">
                    <a:tint val="75000"/>
                  </a:schemeClr>
                </a:solidFill>
              </a:defRPr>
            </a:lvl8pPr>
            <a:lvl9pPr marL="31700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5AD760-DAD8-4384-8381-A4FE18B3E8F8}"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975806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5AD760-DAD8-4384-8381-A4FE18B3E8F8}"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502443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819314"/>
            <a:ext cx="8549640" cy="1180465"/>
          </a:xfrm>
        </p:spPr>
        <p:txBody>
          <a:bodyPr anchor="t"/>
          <a:lstStyle>
            <a:lvl1pPr algn="l">
              <a:defRPr sz="3467" b="1" cap="all"/>
            </a:lvl1pPr>
          </a:lstStyle>
          <a:p>
            <a:r>
              <a:rPr lang="en-US"/>
              <a:t>Click to edit Master title style</a:t>
            </a:r>
          </a:p>
        </p:txBody>
      </p:sp>
      <p:sp>
        <p:nvSpPr>
          <p:cNvPr id="3" name="Text Placeholder 2"/>
          <p:cNvSpPr>
            <a:spLocks noGrp="1"/>
          </p:cNvSpPr>
          <p:nvPr>
            <p:ph type="body" idx="1"/>
          </p:nvPr>
        </p:nvSpPr>
        <p:spPr>
          <a:xfrm>
            <a:off x="794544" y="2519152"/>
            <a:ext cx="8549640" cy="1300162"/>
          </a:xfrm>
        </p:spPr>
        <p:txBody>
          <a:bodyPr anchor="b"/>
          <a:lstStyle>
            <a:lvl1pPr marL="0" indent="0">
              <a:buNone/>
              <a:defRPr sz="1733">
                <a:solidFill>
                  <a:schemeClr val="tx1">
                    <a:tint val="75000"/>
                  </a:schemeClr>
                </a:solidFill>
              </a:defRPr>
            </a:lvl1pPr>
            <a:lvl2pPr marL="396255" indent="0">
              <a:buNone/>
              <a:defRPr sz="1560">
                <a:solidFill>
                  <a:schemeClr val="tx1">
                    <a:tint val="75000"/>
                  </a:schemeClr>
                </a:solidFill>
              </a:defRPr>
            </a:lvl2pPr>
            <a:lvl3pPr marL="792510" indent="0">
              <a:buNone/>
              <a:defRPr sz="1387">
                <a:solidFill>
                  <a:schemeClr val="tx1">
                    <a:tint val="75000"/>
                  </a:schemeClr>
                </a:solidFill>
              </a:defRPr>
            </a:lvl3pPr>
            <a:lvl4pPr marL="1188766" indent="0">
              <a:buNone/>
              <a:defRPr sz="1213">
                <a:solidFill>
                  <a:schemeClr val="tx1">
                    <a:tint val="75000"/>
                  </a:schemeClr>
                </a:solidFill>
              </a:defRPr>
            </a:lvl4pPr>
            <a:lvl5pPr marL="1585021" indent="0">
              <a:buNone/>
              <a:defRPr sz="1213">
                <a:solidFill>
                  <a:schemeClr val="tx1">
                    <a:tint val="75000"/>
                  </a:schemeClr>
                </a:solidFill>
              </a:defRPr>
            </a:lvl5pPr>
            <a:lvl6pPr marL="1981276" indent="0">
              <a:buNone/>
              <a:defRPr sz="1213">
                <a:solidFill>
                  <a:schemeClr val="tx1">
                    <a:tint val="75000"/>
                  </a:schemeClr>
                </a:solidFill>
              </a:defRPr>
            </a:lvl6pPr>
            <a:lvl7pPr marL="2377531" indent="0">
              <a:buNone/>
              <a:defRPr sz="1213">
                <a:solidFill>
                  <a:schemeClr val="tx1">
                    <a:tint val="75000"/>
                  </a:schemeClr>
                </a:solidFill>
              </a:defRPr>
            </a:lvl7pPr>
            <a:lvl8pPr marL="2773787" indent="0">
              <a:buNone/>
              <a:defRPr sz="1213">
                <a:solidFill>
                  <a:schemeClr val="tx1">
                    <a:tint val="75000"/>
                  </a:schemeClr>
                </a:solidFill>
              </a:defRPr>
            </a:lvl8pPr>
            <a:lvl9pPr marL="3170042" indent="0">
              <a:buNone/>
              <a:defRPr sz="12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5AD760-DAD8-4384-8381-A4FE18B3E8F8}"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1807450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5AD760-DAD8-4384-8381-A4FE18B3E8F8}"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191701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819314"/>
            <a:ext cx="8549640" cy="1180465"/>
          </a:xfrm>
        </p:spPr>
        <p:txBody>
          <a:bodyPr anchor="t"/>
          <a:lstStyle>
            <a:lvl1pPr algn="l">
              <a:defRPr sz="3467" b="1" cap="all"/>
            </a:lvl1pPr>
          </a:lstStyle>
          <a:p>
            <a:r>
              <a:rPr lang="en-US"/>
              <a:t>Click to edit Master title style</a:t>
            </a:r>
          </a:p>
        </p:txBody>
      </p:sp>
      <p:sp>
        <p:nvSpPr>
          <p:cNvPr id="3" name="Text Placeholder 2"/>
          <p:cNvSpPr>
            <a:spLocks noGrp="1"/>
          </p:cNvSpPr>
          <p:nvPr>
            <p:ph type="body" idx="1"/>
          </p:nvPr>
        </p:nvSpPr>
        <p:spPr>
          <a:xfrm>
            <a:off x="794544" y="2519152"/>
            <a:ext cx="8549640" cy="1300162"/>
          </a:xfrm>
        </p:spPr>
        <p:txBody>
          <a:bodyPr anchor="b"/>
          <a:lstStyle>
            <a:lvl1pPr marL="0" indent="0">
              <a:buNone/>
              <a:defRPr sz="1733"/>
            </a:lvl1pPr>
            <a:lvl2pPr marL="396255" indent="0">
              <a:buNone/>
              <a:defRPr sz="1560"/>
            </a:lvl2pPr>
            <a:lvl3pPr marL="792510" indent="0">
              <a:buNone/>
              <a:defRPr sz="1387"/>
            </a:lvl3pPr>
            <a:lvl4pPr marL="1188766" indent="0">
              <a:buNone/>
              <a:defRPr sz="1213"/>
            </a:lvl4pPr>
            <a:lvl5pPr marL="1585021" indent="0">
              <a:buNone/>
              <a:defRPr sz="1213"/>
            </a:lvl5pPr>
            <a:lvl6pPr marL="1981276" indent="0">
              <a:buNone/>
              <a:defRPr sz="1213"/>
            </a:lvl6pPr>
            <a:lvl7pPr marL="2377531" indent="0">
              <a:buNone/>
              <a:defRPr sz="1213"/>
            </a:lvl7pPr>
            <a:lvl8pPr marL="2773787" indent="0">
              <a:buNone/>
              <a:defRPr sz="1213"/>
            </a:lvl8pPr>
            <a:lvl9pPr marL="3170042" indent="0">
              <a:buNone/>
              <a:defRPr sz="121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E326F-8CF6-4CE1-ADCF-AADED41D0137}" type="slidenum">
              <a:rPr lang="en-US" altLang="en-US"/>
              <a:pPr>
                <a:defRPr/>
              </a:pPr>
              <a:t>‹#›</a:t>
            </a:fld>
            <a:endParaRPr lang="en-US" altLang="en-US"/>
          </a:p>
        </p:txBody>
      </p:sp>
    </p:spTree>
    <p:extLst>
      <p:ext uri="{BB962C8B-B14F-4D97-AF65-F5344CB8AC3E}">
        <p14:creationId xmlns:p14="http://schemas.microsoft.com/office/powerpoint/2010/main" val="1806748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330431"/>
            <a:ext cx="4444207"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4" name="Content Placeholder 3"/>
          <p:cNvSpPr>
            <a:spLocks noGrp="1"/>
          </p:cNvSpPr>
          <p:nvPr>
            <p:ph sz="half" idx="2"/>
          </p:nvPr>
        </p:nvSpPr>
        <p:spPr>
          <a:xfrm>
            <a:off x="502920" y="1884891"/>
            <a:ext cx="4444207"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330431"/>
            <a:ext cx="4445953"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6" name="Content Placeholder 5"/>
          <p:cNvSpPr>
            <a:spLocks noGrp="1"/>
          </p:cNvSpPr>
          <p:nvPr>
            <p:ph sz="quarter" idx="4"/>
          </p:nvPr>
        </p:nvSpPr>
        <p:spPr>
          <a:xfrm>
            <a:off x="5109528" y="1884891"/>
            <a:ext cx="4445953"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5AD760-DAD8-4384-8381-A4FE18B3E8F8}" type="datetimeFigureOut">
              <a:rPr lang="en-US" smtClean="0"/>
              <a:pPr/>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909730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5AD760-DAD8-4384-8381-A4FE18B3E8F8}" type="datetimeFigureOut">
              <a:rPr lang="en-US" smtClean="0"/>
              <a:pPr/>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3726299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5AD760-DAD8-4384-8381-A4FE18B3E8F8}" type="datetimeFigureOut">
              <a:rPr lang="en-US" smtClean="0"/>
              <a:pPr/>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2626546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36643"/>
            <a:ext cx="3309144" cy="1007110"/>
          </a:xfrm>
        </p:spPr>
        <p:txBody>
          <a:bodyPr anchor="b"/>
          <a:lstStyle>
            <a:lvl1pPr algn="l">
              <a:defRPr sz="1733" b="1"/>
            </a:lvl1pPr>
          </a:lstStyle>
          <a:p>
            <a:r>
              <a:rPr lang="en-US"/>
              <a:t>Click to edit Master title style</a:t>
            </a:r>
          </a:p>
        </p:txBody>
      </p:sp>
      <p:sp>
        <p:nvSpPr>
          <p:cNvPr id="3" name="Content Placeholder 2"/>
          <p:cNvSpPr>
            <a:spLocks noGrp="1"/>
          </p:cNvSpPr>
          <p:nvPr>
            <p:ph idx="1"/>
          </p:nvPr>
        </p:nvSpPr>
        <p:spPr>
          <a:xfrm>
            <a:off x="3932555" y="236644"/>
            <a:ext cx="5622925" cy="5072698"/>
          </a:xfrm>
        </p:spPr>
        <p:txBody>
          <a:bodyPr/>
          <a:lstStyle>
            <a:lvl1pPr>
              <a:defRPr sz="2773"/>
            </a:lvl1pPr>
            <a:lvl2pPr>
              <a:defRPr sz="2427"/>
            </a:lvl2pPr>
            <a:lvl3pPr>
              <a:defRPr sz="208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243754"/>
            <a:ext cx="3309144" cy="4065588"/>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Date Placeholder 4"/>
          <p:cNvSpPr>
            <a:spLocks noGrp="1"/>
          </p:cNvSpPr>
          <p:nvPr>
            <p:ph type="dt" sz="half" idx="10"/>
          </p:nvPr>
        </p:nvSpPr>
        <p:spPr/>
        <p:txBody>
          <a:bodyPr/>
          <a:lstStyle/>
          <a:p>
            <a:fld id="{385AD760-DAD8-4384-8381-A4FE18B3E8F8}"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2278000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160520"/>
            <a:ext cx="6035040" cy="491173"/>
          </a:xfrm>
        </p:spPr>
        <p:txBody>
          <a:bodyPr anchor="b"/>
          <a:lstStyle>
            <a:lvl1pPr algn="l">
              <a:defRPr sz="1733" b="1"/>
            </a:lvl1pPr>
          </a:lstStyle>
          <a:p>
            <a:r>
              <a:rPr lang="en-US"/>
              <a:t>Click to edit Master title style</a:t>
            </a:r>
          </a:p>
        </p:txBody>
      </p:sp>
      <p:sp>
        <p:nvSpPr>
          <p:cNvPr id="3" name="Picture Placeholder 2"/>
          <p:cNvSpPr>
            <a:spLocks noGrp="1"/>
          </p:cNvSpPr>
          <p:nvPr>
            <p:ph type="pic" idx="1"/>
          </p:nvPr>
        </p:nvSpPr>
        <p:spPr>
          <a:xfrm>
            <a:off x="1971517" y="531072"/>
            <a:ext cx="6035040" cy="3566160"/>
          </a:xfrm>
        </p:spPr>
        <p:txBody>
          <a:bodyPr/>
          <a:lstStyle>
            <a:lvl1pPr marL="0" indent="0">
              <a:buNone/>
              <a:defRPr sz="2773"/>
            </a:lvl1pPr>
            <a:lvl2pPr marL="396255" indent="0">
              <a:buNone/>
              <a:defRPr sz="2427"/>
            </a:lvl2pPr>
            <a:lvl3pPr marL="792510" indent="0">
              <a:buNone/>
              <a:defRPr sz="2080"/>
            </a:lvl3pPr>
            <a:lvl4pPr marL="1188766" indent="0">
              <a:buNone/>
              <a:defRPr sz="1733"/>
            </a:lvl4pPr>
            <a:lvl5pPr marL="1585021" indent="0">
              <a:buNone/>
              <a:defRPr sz="1733"/>
            </a:lvl5pPr>
            <a:lvl6pPr marL="1981276" indent="0">
              <a:buNone/>
              <a:defRPr sz="1733"/>
            </a:lvl6pPr>
            <a:lvl7pPr marL="2377531" indent="0">
              <a:buNone/>
              <a:defRPr sz="1733"/>
            </a:lvl7pPr>
            <a:lvl8pPr marL="2773787" indent="0">
              <a:buNone/>
              <a:defRPr sz="1733"/>
            </a:lvl8pPr>
            <a:lvl9pPr marL="3170042" indent="0">
              <a:buNone/>
              <a:defRPr sz="1733"/>
            </a:lvl9pPr>
          </a:lstStyle>
          <a:p>
            <a:endParaRPr lang="en-US"/>
          </a:p>
        </p:txBody>
      </p:sp>
      <p:sp>
        <p:nvSpPr>
          <p:cNvPr id="4" name="Text Placeholder 3"/>
          <p:cNvSpPr>
            <a:spLocks noGrp="1"/>
          </p:cNvSpPr>
          <p:nvPr>
            <p:ph type="body" sz="half" idx="2"/>
          </p:nvPr>
        </p:nvSpPr>
        <p:spPr>
          <a:xfrm>
            <a:off x="1971517" y="4651693"/>
            <a:ext cx="6035040" cy="697547"/>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Date Placeholder 4"/>
          <p:cNvSpPr>
            <a:spLocks noGrp="1"/>
          </p:cNvSpPr>
          <p:nvPr>
            <p:ph type="dt" sz="half" idx="10"/>
          </p:nvPr>
        </p:nvSpPr>
        <p:spPr/>
        <p:txBody>
          <a:bodyPr/>
          <a:lstStyle/>
          <a:p>
            <a:fld id="{385AD760-DAD8-4384-8381-A4FE18B3E8F8}"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2993137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5AD760-DAD8-4384-8381-A4FE18B3E8F8}"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1011902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38020"/>
            <a:ext cx="2263140" cy="5071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38020"/>
            <a:ext cx="6621780" cy="5071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5AD760-DAD8-4384-8381-A4FE18B3E8F8}"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1108897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846369"/>
            <a:ext cx="8549640" cy="1274022"/>
          </a:xfrm>
        </p:spPr>
        <p:txBody>
          <a:bodyPr/>
          <a:lstStyle/>
          <a:p>
            <a:r>
              <a:rPr lang="en-US"/>
              <a:t>Click to edit Master title style</a:t>
            </a:r>
          </a:p>
        </p:txBody>
      </p:sp>
      <p:sp>
        <p:nvSpPr>
          <p:cNvPr id="3" name="Subtitle 2"/>
          <p:cNvSpPr>
            <a:spLocks noGrp="1"/>
          </p:cNvSpPr>
          <p:nvPr>
            <p:ph type="subTitle" idx="1"/>
          </p:nvPr>
        </p:nvSpPr>
        <p:spPr>
          <a:xfrm>
            <a:off x="1508760" y="3368040"/>
            <a:ext cx="7040880" cy="1518920"/>
          </a:xfrm>
        </p:spPr>
        <p:txBody>
          <a:bodyPr/>
          <a:lstStyle>
            <a:lvl1pPr marL="0" indent="0" algn="ctr">
              <a:buNone/>
              <a:defRPr/>
            </a:lvl1pPr>
            <a:lvl2pPr marL="396255" indent="0" algn="ctr">
              <a:buNone/>
              <a:defRPr/>
            </a:lvl2pPr>
            <a:lvl3pPr marL="792510" indent="0" algn="ctr">
              <a:buNone/>
              <a:defRPr/>
            </a:lvl3pPr>
            <a:lvl4pPr marL="1188766" indent="0" algn="ctr">
              <a:buNone/>
              <a:defRPr/>
            </a:lvl4pPr>
            <a:lvl5pPr marL="1585021" indent="0" algn="ctr">
              <a:buNone/>
              <a:defRPr/>
            </a:lvl5pPr>
            <a:lvl6pPr marL="1981276" indent="0" algn="ctr">
              <a:buNone/>
              <a:defRPr/>
            </a:lvl6pPr>
            <a:lvl7pPr marL="2377531" indent="0" algn="ctr">
              <a:buNone/>
              <a:defRPr/>
            </a:lvl7pPr>
            <a:lvl8pPr marL="2773787" indent="0" algn="ctr">
              <a:buNone/>
              <a:defRPr/>
            </a:lvl8pPr>
            <a:lvl9pPr marL="317004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2BCAFC-C2EF-45E9-B06A-6C6ECD22EB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7466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80D8C2-F75C-4161-BE16-7908B181BA6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6037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819314"/>
            <a:ext cx="8549640" cy="1180465"/>
          </a:xfrm>
        </p:spPr>
        <p:txBody>
          <a:bodyPr anchor="t"/>
          <a:lstStyle>
            <a:lvl1pPr algn="l">
              <a:defRPr sz="3467" b="1" cap="all"/>
            </a:lvl1pPr>
          </a:lstStyle>
          <a:p>
            <a:r>
              <a:rPr lang="en-US"/>
              <a:t>Click to edit Master title style</a:t>
            </a:r>
          </a:p>
        </p:txBody>
      </p:sp>
      <p:sp>
        <p:nvSpPr>
          <p:cNvPr id="3" name="Text Placeholder 2"/>
          <p:cNvSpPr>
            <a:spLocks noGrp="1"/>
          </p:cNvSpPr>
          <p:nvPr>
            <p:ph type="body" idx="1"/>
          </p:nvPr>
        </p:nvSpPr>
        <p:spPr>
          <a:xfrm>
            <a:off x="794544" y="2519152"/>
            <a:ext cx="8549640" cy="1300162"/>
          </a:xfrm>
        </p:spPr>
        <p:txBody>
          <a:bodyPr anchor="b"/>
          <a:lstStyle>
            <a:lvl1pPr marL="0" indent="0">
              <a:buNone/>
              <a:defRPr sz="1733"/>
            </a:lvl1pPr>
            <a:lvl2pPr marL="396255" indent="0">
              <a:buNone/>
              <a:defRPr sz="1560"/>
            </a:lvl2pPr>
            <a:lvl3pPr marL="792510" indent="0">
              <a:buNone/>
              <a:defRPr sz="1387"/>
            </a:lvl3pPr>
            <a:lvl4pPr marL="1188766" indent="0">
              <a:buNone/>
              <a:defRPr sz="1213"/>
            </a:lvl4pPr>
            <a:lvl5pPr marL="1585021" indent="0">
              <a:buNone/>
              <a:defRPr sz="1213"/>
            </a:lvl5pPr>
            <a:lvl6pPr marL="1981276" indent="0">
              <a:buNone/>
              <a:defRPr sz="1213"/>
            </a:lvl6pPr>
            <a:lvl7pPr marL="2377531" indent="0">
              <a:buNone/>
              <a:defRPr sz="1213"/>
            </a:lvl7pPr>
            <a:lvl8pPr marL="2773787" indent="0">
              <a:buNone/>
              <a:defRPr sz="1213"/>
            </a:lvl8pPr>
            <a:lvl9pPr marL="3170042" indent="0">
              <a:buNone/>
              <a:defRPr sz="121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D76C70-EBCD-4F8E-9F22-1C548CF4839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733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C93A6-DEAA-453D-9D46-04BFBB059BC0}" type="slidenum">
              <a:rPr lang="en-US" altLang="en-US"/>
              <a:pPr>
                <a:defRPr/>
              </a:pPr>
              <a:t>‹#›</a:t>
            </a:fld>
            <a:endParaRPr lang="en-US" altLang="en-US"/>
          </a:p>
        </p:txBody>
      </p:sp>
    </p:spTree>
    <p:extLst>
      <p:ext uri="{BB962C8B-B14F-4D97-AF65-F5344CB8AC3E}">
        <p14:creationId xmlns:p14="http://schemas.microsoft.com/office/powerpoint/2010/main" val="3104418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20ADA6-B074-4EAF-93D6-F532CE1133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2085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330431"/>
            <a:ext cx="4444207"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4" name="Content Placeholder 3"/>
          <p:cNvSpPr>
            <a:spLocks noGrp="1"/>
          </p:cNvSpPr>
          <p:nvPr>
            <p:ph sz="half" idx="2"/>
          </p:nvPr>
        </p:nvSpPr>
        <p:spPr>
          <a:xfrm>
            <a:off x="502920" y="1884891"/>
            <a:ext cx="4444207"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330431"/>
            <a:ext cx="4445953"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6" name="Content Placeholder 5"/>
          <p:cNvSpPr>
            <a:spLocks noGrp="1"/>
          </p:cNvSpPr>
          <p:nvPr>
            <p:ph sz="quarter" idx="4"/>
          </p:nvPr>
        </p:nvSpPr>
        <p:spPr>
          <a:xfrm>
            <a:off x="5109528" y="1884891"/>
            <a:ext cx="4445953"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532C9E-CCA6-48AF-A2BA-A7F31F6AB2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2243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F470EA-CBE0-41DA-9D70-7913BFC1C2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88909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8C0DB8-00DE-4E38-953B-52185FFEAA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2912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36643"/>
            <a:ext cx="3309144" cy="1007110"/>
          </a:xfrm>
        </p:spPr>
        <p:txBody>
          <a:bodyPr anchor="b"/>
          <a:lstStyle>
            <a:lvl1pPr algn="l">
              <a:defRPr sz="1733" b="1"/>
            </a:lvl1pPr>
          </a:lstStyle>
          <a:p>
            <a:r>
              <a:rPr lang="en-US"/>
              <a:t>Click to edit Master title style</a:t>
            </a:r>
          </a:p>
        </p:txBody>
      </p:sp>
      <p:sp>
        <p:nvSpPr>
          <p:cNvPr id="3" name="Content Placeholder 2"/>
          <p:cNvSpPr>
            <a:spLocks noGrp="1"/>
          </p:cNvSpPr>
          <p:nvPr>
            <p:ph idx="1"/>
          </p:nvPr>
        </p:nvSpPr>
        <p:spPr>
          <a:xfrm>
            <a:off x="3932555" y="236644"/>
            <a:ext cx="5622925" cy="5072698"/>
          </a:xfrm>
        </p:spPr>
        <p:txBody>
          <a:bodyPr/>
          <a:lstStyle>
            <a:lvl1pPr>
              <a:defRPr sz="2773"/>
            </a:lvl1pPr>
            <a:lvl2pPr>
              <a:defRPr sz="2427"/>
            </a:lvl2pPr>
            <a:lvl3pPr>
              <a:defRPr sz="208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243754"/>
            <a:ext cx="3309144" cy="4065588"/>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E332C3-DCEB-40F1-844B-B124FA52353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3895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160520"/>
            <a:ext cx="6035040" cy="491173"/>
          </a:xfrm>
        </p:spPr>
        <p:txBody>
          <a:bodyPr anchor="b"/>
          <a:lstStyle>
            <a:lvl1pPr algn="l">
              <a:defRPr sz="1733" b="1"/>
            </a:lvl1pPr>
          </a:lstStyle>
          <a:p>
            <a:r>
              <a:rPr lang="en-US"/>
              <a:t>Click to edit Master title style</a:t>
            </a:r>
          </a:p>
        </p:txBody>
      </p:sp>
      <p:sp>
        <p:nvSpPr>
          <p:cNvPr id="3" name="Picture Placeholder 2"/>
          <p:cNvSpPr>
            <a:spLocks noGrp="1"/>
          </p:cNvSpPr>
          <p:nvPr>
            <p:ph type="pic" idx="1"/>
          </p:nvPr>
        </p:nvSpPr>
        <p:spPr>
          <a:xfrm>
            <a:off x="1971517" y="531072"/>
            <a:ext cx="6035040" cy="3566160"/>
          </a:xfrm>
        </p:spPr>
        <p:txBody>
          <a:bodyPr/>
          <a:lstStyle>
            <a:lvl1pPr marL="0" indent="0">
              <a:buNone/>
              <a:defRPr sz="2773"/>
            </a:lvl1pPr>
            <a:lvl2pPr marL="396255" indent="0">
              <a:buNone/>
              <a:defRPr sz="2427"/>
            </a:lvl2pPr>
            <a:lvl3pPr marL="792510" indent="0">
              <a:buNone/>
              <a:defRPr sz="2080"/>
            </a:lvl3pPr>
            <a:lvl4pPr marL="1188766" indent="0">
              <a:buNone/>
              <a:defRPr sz="1733"/>
            </a:lvl4pPr>
            <a:lvl5pPr marL="1585021" indent="0">
              <a:buNone/>
              <a:defRPr sz="1733"/>
            </a:lvl5pPr>
            <a:lvl6pPr marL="1981276" indent="0">
              <a:buNone/>
              <a:defRPr sz="1733"/>
            </a:lvl6pPr>
            <a:lvl7pPr marL="2377531" indent="0">
              <a:buNone/>
              <a:defRPr sz="1733"/>
            </a:lvl7pPr>
            <a:lvl8pPr marL="2773787" indent="0">
              <a:buNone/>
              <a:defRPr sz="1733"/>
            </a:lvl8pPr>
            <a:lvl9pPr marL="3170042" indent="0">
              <a:buNone/>
              <a:defRPr sz="1733"/>
            </a:lvl9pPr>
          </a:lstStyle>
          <a:p>
            <a:pPr lvl="0"/>
            <a:endParaRPr lang="en-US" noProof="0"/>
          </a:p>
        </p:txBody>
      </p:sp>
      <p:sp>
        <p:nvSpPr>
          <p:cNvPr id="4" name="Text Placeholder 3"/>
          <p:cNvSpPr>
            <a:spLocks noGrp="1"/>
          </p:cNvSpPr>
          <p:nvPr>
            <p:ph type="body" sz="half" idx="2"/>
          </p:nvPr>
        </p:nvSpPr>
        <p:spPr>
          <a:xfrm>
            <a:off x="1971517" y="4651693"/>
            <a:ext cx="6035040" cy="697547"/>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552D4D-47E3-44D8-A29A-18A7D434E8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5987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290C4-1336-4F22-A38E-E3F66EEC28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1566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38020"/>
            <a:ext cx="2263140" cy="5071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38020"/>
            <a:ext cx="6621780" cy="5071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40B8B0-665D-45E9-8C0B-160EC45536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3745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38020"/>
            <a:ext cx="9052560" cy="990600"/>
          </a:xfrm>
        </p:spPr>
        <p:txBody>
          <a:bodyPr/>
          <a:lstStyle/>
          <a:p>
            <a:r>
              <a:rPr lang="en-US"/>
              <a:t>Click to edit Master title style</a:t>
            </a:r>
          </a:p>
        </p:txBody>
      </p:sp>
      <p:sp>
        <p:nvSpPr>
          <p:cNvPr id="3" name="Text Placeholder 2"/>
          <p:cNvSpPr>
            <a:spLocks noGrp="1"/>
          </p:cNvSpPr>
          <p:nvPr>
            <p:ph type="body" sz="half" idx="1"/>
          </p:nvPr>
        </p:nvSpPr>
        <p:spPr>
          <a:xfrm>
            <a:off x="502920" y="1386841"/>
            <a:ext cx="4442460" cy="3922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86841"/>
            <a:ext cx="4442460" cy="3922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BF031E-EC86-4E09-991C-57000815ECA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280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A_Basic_Master">
    <p:spTree>
      <p:nvGrpSpPr>
        <p:cNvPr id="1" name=""/>
        <p:cNvGrpSpPr/>
        <p:nvPr/>
      </p:nvGrpSpPr>
      <p:grpSpPr>
        <a:xfrm>
          <a:off x="0" y="0"/>
          <a:ext cx="0" cy="0"/>
          <a:chOff x="0" y="0"/>
          <a:chExt cx="0" cy="0"/>
        </a:xfrm>
      </p:grpSpPr>
      <p:sp>
        <p:nvSpPr>
          <p:cNvPr id="2" name="Title 1"/>
          <p:cNvSpPr>
            <a:spLocks noGrp="1"/>
          </p:cNvSpPr>
          <p:nvPr>
            <p:ph type="title"/>
          </p:nvPr>
        </p:nvSpPr>
        <p:spPr>
          <a:xfrm>
            <a:off x="251460" y="264161"/>
            <a:ext cx="9052560" cy="566784"/>
          </a:xfrm>
          <a:prstGeom prst="rect">
            <a:avLst/>
          </a:prstGeom>
        </p:spPr>
        <p:txBody>
          <a:bodyPr lIns="57598" tIns="28799" rIns="57598" bIns="28799"/>
          <a:lstStyle>
            <a:lvl1pPr>
              <a:defRPr sz="2513"/>
            </a:lvl1pPr>
          </a:lstStyle>
          <a:p>
            <a:r>
              <a:rPr lang="en-US"/>
              <a:t>Click to edit Master title style</a:t>
            </a:r>
            <a:endParaRPr lang="en-US" dirty="0"/>
          </a:p>
        </p:txBody>
      </p:sp>
      <p:sp>
        <p:nvSpPr>
          <p:cNvPr id="10" name="Text Placeholder 9"/>
          <p:cNvSpPr>
            <a:spLocks noGrp="1"/>
          </p:cNvSpPr>
          <p:nvPr>
            <p:ph type="body" sz="quarter" idx="14"/>
          </p:nvPr>
        </p:nvSpPr>
        <p:spPr>
          <a:xfrm>
            <a:off x="251460" y="668285"/>
            <a:ext cx="9052560" cy="506768"/>
          </a:xfrm>
          <a:prstGeom prst="rect">
            <a:avLst/>
          </a:prstGeom>
        </p:spPr>
        <p:txBody>
          <a:bodyPr lIns="57598" tIns="28799" rIns="57598" bIns="28799"/>
          <a:lstStyle>
            <a:lvl1pPr marL="2752" marR="0" indent="-2752" algn="l" defTabSz="396217" rtl="0" eaLnBrk="1" fontAlgn="auto" latinLnBrk="0" hangingPunct="1">
              <a:lnSpc>
                <a:spcPct val="100000"/>
              </a:lnSpc>
              <a:spcBef>
                <a:spcPct val="20000"/>
              </a:spcBef>
              <a:spcAft>
                <a:spcPts val="0"/>
              </a:spcAft>
              <a:buClrTx/>
              <a:buSzTx/>
              <a:buFont typeface="Arial"/>
              <a:buNone/>
              <a:tabLst/>
              <a:defRPr sz="2167" b="0" i="1">
                <a:solidFill>
                  <a:srgbClr val="8C8D8E"/>
                </a:solidFill>
                <a:latin typeface="+mn-lt"/>
              </a:defRPr>
            </a:lvl1pPr>
          </a:lstStyle>
          <a:p>
            <a:pPr lvl="0"/>
            <a:r>
              <a:rPr lang="en-US"/>
              <a:t>Click to edit Master text styles</a:t>
            </a:r>
          </a:p>
        </p:txBody>
      </p:sp>
      <p:sp>
        <p:nvSpPr>
          <p:cNvPr id="7" name="Content Placeholder 6"/>
          <p:cNvSpPr>
            <a:spLocks noGrp="1"/>
          </p:cNvSpPr>
          <p:nvPr>
            <p:ph sz="quarter" idx="15"/>
          </p:nvPr>
        </p:nvSpPr>
        <p:spPr>
          <a:xfrm>
            <a:off x="243639" y="1297757"/>
            <a:ext cx="9414928" cy="3737794"/>
          </a:xfrm>
          <a:prstGeom prst="rect">
            <a:avLst/>
          </a:prstGeom>
        </p:spPr>
        <p:txBody>
          <a:bodyPr lIns="57598" tIns="28799" rIns="57598" bIns="28799"/>
          <a:lstStyle>
            <a:lvl1pPr marL="244871" indent="-244871">
              <a:buSzPct val="130000"/>
              <a:defRPr sz="1820"/>
            </a:lvl1pPr>
            <a:lvl2pPr marL="448472" indent="-196723">
              <a:defRPr sz="1473"/>
            </a:lvl2pPr>
            <a:lvl3pPr marL="693344" indent="-152701">
              <a:buSzPct val="125000"/>
              <a:defRPr sz="1473"/>
            </a:lvl3pPr>
            <a:lvl4pPr marL="1041391" indent="-198098">
              <a:defRPr sz="1473"/>
            </a:lvl4pPr>
            <a:lvl5pPr marL="1239490" indent="-152701">
              <a:buFont typeface="Arial"/>
              <a:buChar char="•"/>
              <a:defRPr sz="147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7"/>
          <p:cNvSpPr>
            <a:spLocks noGrp="1"/>
          </p:cNvSpPr>
          <p:nvPr>
            <p:ph type="body" sz="quarter" idx="13"/>
          </p:nvPr>
        </p:nvSpPr>
        <p:spPr>
          <a:xfrm>
            <a:off x="251463" y="5383854"/>
            <a:ext cx="7451249" cy="426508"/>
          </a:xfrm>
          <a:prstGeom prst="rect">
            <a:avLst/>
          </a:prstGeom>
        </p:spPr>
        <p:txBody>
          <a:bodyPr lIns="91422" tIns="45712" rIns="91422" bIns="45712"/>
          <a:lstStyle>
            <a:lvl1pPr marL="195338" indent="-195338">
              <a:lnSpc>
                <a:spcPts val="1473"/>
              </a:lnSpc>
              <a:spcBef>
                <a:spcPts val="0"/>
              </a:spcBef>
              <a:buNone/>
              <a:defRPr sz="1387" b="1" i="1">
                <a:solidFill>
                  <a:srgbClr val="98123D"/>
                </a:solidFill>
                <a:latin typeface="+mn-lt"/>
              </a:defRPr>
            </a:lvl1pPr>
          </a:lstStyle>
          <a:p>
            <a:pPr lvl="0"/>
            <a:r>
              <a:rPr lang="en-US"/>
              <a:t>Click to edit Master text styles</a:t>
            </a:r>
          </a:p>
        </p:txBody>
      </p:sp>
    </p:spTree>
    <p:extLst>
      <p:ext uri="{BB962C8B-B14F-4D97-AF65-F5344CB8AC3E}">
        <p14:creationId xmlns:p14="http://schemas.microsoft.com/office/powerpoint/2010/main" val="396787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330431"/>
            <a:ext cx="4444207"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4" name="Content Placeholder 3"/>
          <p:cNvSpPr>
            <a:spLocks noGrp="1"/>
          </p:cNvSpPr>
          <p:nvPr>
            <p:ph sz="half" idx="2"/>
          </p:nvPr>
        </p:nvSpPr>
        <p:spPr>
          <a:xfrm>
            <a:off x="502920" y="1884891"/>
            <a:ext cx="4444207"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330431"/>
            <a:ext cx="4445953"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6" name="Content Placeholder 5"/>
          <p:cNvSpPr>
            <a:spLocks noGrp="1"/>
          </p:cNvSpPr>
          <p:nvPr>
            <p:ph sz="quarter" idx="4"/>
          </p:nvPr>
        </p:nvSpPr>
        <p:spPr>
          <a:xfrm>
            <a:off x="5109528" y="1884891"/>
            <a:ext cx="4445953"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BB68A0-C152-4E82-B01E-57E92BE58E5B}" type="slidenum">
              <a:rPr lang="en-US" altLang="en-US"/>
              <a:pPr>
                <a:defRPr/>
              </a:pPr>
              <a:t>‹#›</a:t>
            </a:fld>
            <a:endParaRPr lang="en-US" altLang="en-US"/>
          </a:p>
        </p:txBody>
      </p:sp>
    </p:spTree>
    <p:extLst>
      <p:ext uri="{BB962C8B-B14F-4D97-AF65-F5344CB8AC3E}">
        <p14:creationId xmlns:p14="http://schemas.microsoft.com/office/powerpoint/2010/main" val="1130378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mp; Content (18  pt. Text, Subtitle, Key point)">
    <p:spTree>
      <p:nvGrpSpPr>
        <p:cNvPr id="1" name=""/>
        <p:cNvGrpSpPr/>
        <p:nvPr/>
      </p:nvGrpSpPr>
      <p:grpSpPr>
        <a:xfrm>
          <a:off x="0" y="0"/>
          <a:ext cx="0" cy="0"/>
          <a:chOff x="0" y="0"/>
          <a:chExt cx="0" cy="0"/>
        </a:xfrm>
      </p:grpSpPr>
      <p:sp>
        <p:nvSpPr>
          <p:cNvPr id="2" name="Title 1"/>
          <p:cNvSpPr>
            <a:spLocks noGrp="1"/>
          </p:cNvSpPr>
          <p:nvPr>
            <p:ph type="title"/>
          </p:nvPr>
        </p:nvSpPr>
        <p:spPr>
          <a:xfrm>
            <a:off x="251460" y="264160"/>
            <a:ext cx="9052560" cy="504051"/>
          </a:xfrm>
          <a:prstGeom prst="rect">
            <a:avLst/>
          </a:prstGeom>
        </p:spPr>
        <p:txBody>
          <a:bodyPr/>
          <a:lstStyle/>
          <a:p>
            <a:r>
              <a:rPr lang="en-US" dirty="0"/>
              <a:t>Click to edit Master title style</a:t>
            </a:r>
          </a:p>
        </p:txBody>
      </p:sp>
      <p:sp>
        <p:nvSpPr>
          <p:cNvPr id="10" name="Text Placeholder 9"/>
          <p:cNvSpPr>
            <a:spLocks noGrp="1"/>
          </p:cNvSpPr>
          <p:nvPr>
            <p:ph type="body" sz="quarter" idx="14"/>
          </p:nvPr>
        </p:nvSpPr>
        <p:spPr>
          <a:xfrm>
            <a:off x="251460" y="594360"/>
            <a:ext cx="9052560" cy="528320"/>
          </a:xfrm>
          <a:prstGeom prst="rect">
            <a:avLst/>
          </a:prstGeom>
        </p:spPr>
        <p:txBody>
          <a:bodyPr/>
          <a:lstStyle>
            <a:lvl1pPr>
              <a:buNone/>
              <a:defRPr sz="1733" b="0" i="1">
                <a:solidFill>
                  <a:srgbClr val="8C8D8E"/>
                </a:solidFill>
                <a:latin typeface="+mn-lt"/>
              </a:defRPr>
            </a:lvl1pPr>
          </a:lstStyle>
          <a:p>
            <a:pPr lvl="0"/>
            <a:endParaRPr lang="en-US" dirty="0"/>
          </a:p>
        </p:txBody>
      </p:sp>
      <p:sp>
        <p:nvSpPr>
          <p:cNvPr id="7" name="Content Placeholder 6"/>
          <p:cNvSpPr>
            <a:spLocks noGrp="1"/>
          </p:cNvSpPr>
          <p:nvPr>
            <p:ph sz="quarter" idx="15"/>
          </p:nvPr>
        </p:nvSpPr>
        <p:spPr>
          <a:xfrm>
            <a:off x="251460" y="1188720"/>
            <a:ext cx="8884920" cy="3566160"/>
          </a:xfrm>
          <a:prstGeom prst="rect">
            <a:avLst/>
          </a:prstGeom>
        </p:spPr>
        <p:txBody>
          <a:bodyPr/>
          <a:lstStyle>
            <a:lvl1pPr marL="244908" indent="-244908">
              <a:buSzPct val="130000"/>
              <a:defRPr sz="1560"/>
            </a:lvl1pPr>
            <a:lvl2pPr marL="448539" indent="-196752">
              <a:defRPr sz="1560"/>
            </a:lvl2pPr>
            <a:lvl3pPr marL="693447" indent="-152724">
              <a:buSzPct val="125000"/>
              <a:defRPr sz="1560"/>
            </a:lvl3pPr>
            <a:lvl4pPr marL="1041546" indent="-198128">
              <a:defRPr sz="1560"/>
            </a:lvl4pPr>
            <a:lvl5pPr marL="1239674" indent="-152724">
              <a:buFont typeface="Arial"/>
              <a:buChar char="•"/>
              <a:defRPr sz="15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1461" y="5385012"/>
            <a:ext cx="7451249" cy="426508"/>
          </a:xfrm>
          <a:prstGeom prst="rect">
            <a:avLst/>
          </a:prstGeom>
        </p:spPr>
        <p:txBody>
          <a:bodyPr/>
          <a:lstStyle>
            <a:lvl1pPr marL="6880" indent="-6880">
              <a:spcBef>
                <a:spcPts val="0"/>
              </a:spcBef>
              <a:buNone/>
              <a:defRPr sz="1387" b="1" i="1">
                <a:latin typeface="+mn-lt"/>
              </a:defRPr>
            </a:lvl1pPr>
          </a:lstStyle>
          <a:p>
            <a:pPr lvl="0"/>
            <a:endParaRPr lang="en-US" dirty="0"/>
          </a:p>
        </p:txBody>
      </p:sp>
    </p:spTree>
    <p:extLst>
      <p:ext uri="{BB962C8B-B14F-4D97-AF65-F5344CB8AC3E}">
        <p14:creationId xmlns:p14="http://schemas.microsoft.com/office/powerpoint/2010/main" val="842276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A_Basic_Master_markings">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251457" y="1062157"/>
            <a:ext cx="9299137" cy="4158888"/>
          </a:xfrm>
          <a:prstGeom prst="rect">
            <a:avLst/>
          </a:prstGeom>
        </p:spPr>
        <p:txBody>
          <a:bodyPr vert="horz"/>
          <a:lstStyle>
            <a:lvl1pPr marL="244908" indent="-244908">
              <a:buSzPct val="130000"/>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6"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353116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B_Header_Blank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0"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588773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C_Acronym_Box_markings">
    <p:spTree>
      <p:nvGrpSpPr>
        <p:cNvPr id="1" name=""/>
        <p:cNvGrpSpPr/>
        <p:nvPr/>
      </p:nvGrpSpPr>
      <p:grpSpPr>
        <a:xfrm>
          <a:off x="0" y="0"/>
          <a:ext cx="0" cy="0"/>
          <a:chOff x="0" y="0"/>
          <a:chExt cx="0" cy="0"/>
        </a:xfrm>
      </p:grpSpPr>
      <p:sp>
        <p:nvSpPr>
          <p:cNvPr id="9" name="Text Placeholder 3"/>
          <p:cNvSpPr>
            <a:spLocks noGrp="1"/>
          </p:cNvSpPr>
          <p:nvPr>
            <p:ph type="body" sz="quarter" idx="16" hasCustomPrompt="1"/>
          </p:nvPr>
        </p:nvSpPr>
        <p:spPr>
          <a:xfrm>
            <a:off x="251458" y="4899594"/>
            <a:ext cx="9299138" cy="408062"/>
          </a:xfrm>
          <a:prstGeom prst="rect">
            <a:avLst/>
          </a:prstGeom>
        </p:spPr>
        <p:txBody>
          <a:bodyPr vert="horz" numCol="4"/>
          <a:lstStyle>
            <a:lvl1pPr marL="0" marR="0" indent="0" algn="l" defTabSz="396255" rtl="0" eaLnBrk="1" fontAlgn="auto" latinLnBrk="0" hangingPunct="1">
              <a:lnSpc>
                <a:spcPts val="953"/>
              </a:lnSpc>
              <a:spcBef>
                <a:spcPts val="0"/>
              </a:spcBef>
              <a:spcAft>
                <a:spcPts val="0"/>
              </a:spcAft>
              <a:buClrTx/>
              <a:buSzTx/>
              <a:buFont typeface="Arial"/>
              <a:buNone/>
              <a:tabLst>
                <a:tab pos="1582269" algn="l"/>
                <a:tab pos="3171418" algn="l"/>
                <a:tab pos="4753687" algn="l"/>
              </a:tabLst>
              <a:defRPr sz="693" b="1" i="1" baseline="0">
                <a:solidFill>
                  <a:schemeClr val="tx1"/>
                </a:solidFill>
              </a:defRPr>
            </a:lvl1pPr>
            <a:lvl2pPr marL="396255" indent="0">
              <a:buNone/>
              <a:defRPr/>
            </a:lvl2pPr>
            <a:lvl3pPr marL="792510" indent="0">
              <a:buNone/>
              <a:defRPr/>
            </a:lvl3pPr>
            <a:lvl4pPr marL="1188766" indent="0">
              <a:buNone/>
              <a:defRPr/>
            </a:lvl4pPr>
            <a:lvl5pPr marL="1585021"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
        <p:nvSpPr>
          <p:cNvPr id="11" name="Content Placeholder 6"/>
          <p:cNvSpPr>
            <a:spLocks noGrp="1"/>
          </p:cNvSpPr>
          <p:nvPr>
            <p:ph sz="quarter" idx="15" hasCustomPrompt="1"/>
          </p:nvPr>
        </p:nvSpPr>
        <p:spPr>
          <a:xfrm>
            <a:off x="251460" y="1046619"/>
            <a:ext cx="9299137" cy="3796868"/>
          </a:xfrm>
          <a:prstGeom prst="rect">
            <a:avLst/>
          </a:prstGeom>
        </p:spPr>
        <p:txBody>
          <a:bodyPr vert="horz"/>
          <a:lstStyle>
            <a:lvl1pPr marL="244908" indent="-244908">
              <a:buSzPct val="130000"/>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This is a multipurpose box—use for text, tables, charts or video</a:t>
            </a:r>
          </a:p>
        </p:txBody>
      </p:sp>
      <p:sp>
        <p:nvSpPr>
          <p:cNvPr id="10"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5"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6"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1473330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D_Left_Text_Picture_markings">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251457" y="1062157"/>
            <a:ext cx="4538651" cy="4158888"/>
          </a:xfrm>
          <a:prstGeom prst="rect">
            <a:avLst/>
          </a:prstGeom>
        </p:spPr>
        <p:txBody>
          <a:bodyPr vert="horz"/>
          <a:lstStyle>
            <a:lvl1pPr marL="244908" indent="-244908">
              <a:buSzPct val="130000"/>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6"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
        <p:nvSpPr>
          <p:cNvPr id="3" name="Picture Placeholder 2"/>
          <p:cNvSpPr>
            <a:spLocks noGrp="1"/>
          </p:cNvSpPr>
          <p:nvPr>
            <p:ph type="pic" sz="quarter" idx="16" hasCustomPrompt="1"/>
          </p:nvPr>
        </p:nvSpPr>
        <p:spPr>
          <a:xfrm>
            <a:off x="5029201" y="1046619"/>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8911061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E_Right_Text_Picture_markings">
    <p:spTree>
      <p:nvGrpSpPr>
        <p:cNvPr id="1" name=""/>
        <p:cNvGrpSpPr/>
        <p:nvPr/>
      </p:nvGrpSpPr>
      <p:grpSpPr>
        <a:xfrm>
          <a:off x="0" y="0"/>
          <a:ext cx="0" cy="0"/>
          <a:chOff x="0" y="0"/>
          <a:chExt cx="0" cy="0"/>
        </a:xfrm>
      </p:grpSpPr>
      <p:sp>
        <p:nvSpPr>
          <p:cNvPr id="6"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
        <p:nvSpPr>
          <p:cNvPr id="10" name="Content Placeholder 6"/>
          <p:cNvSpPr>
            <a:spLocks noGrp="1"/>
          </p:cNvSpPr>
          <p:nvPr>
            <p:ph sz="quarter" idx="15" hasCustomPrompt="1"/>
          </p:nvPr>
        </p:nvSpPr>
        <p:spPr>
          <a:xfrm>
            <a:off x="5011944" y="1062157"/>
            <a:ext cx="4538651" cy="4158888"/>
          </a:xfrm>
          <a:prstGeom prst="rect">
            <a:avLst/>
          </a:prstGeom>
        </p:spPr>
        <p:txBody>
          <a:bodyPr vert="horz"/>
          <a:lstStyle>
            <a:lvl1pPr marL="244908" indent="-244908">
              <a:buSzPct val="130000"/>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1" name="Picture Placeholder 2"/>
          <p:cNvSpPr>
            <a:spLocks noGrp="1"/>
          </p:cNvSpPr>
          <p:nvPr>
            <p:ph type="pic" sz="quarter" idx="16" hasCustomPrompt="1"/>
          </p:nvPr>
        </p:nvSpPr>
        <p:spPr>
          <a:xfrm>
            <a:off x="251458" y="1062034"/>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776700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F_Quad_Chart_markings">
    <p:spTree>
      <p:nvGrpSpPr>
        <p:cNvPr id="1" name=""/>
        <p:cNvGrpSpPr/>
        <p:nvPr/>
      </p:nvGrpSpPr>
      <p:grpSpPr>
        <a:xfrm>
          <a:off x="0" y="0"/>
          <a:ext cx="0" cy="0"/>
          <a:chOff x="0" y="0"/>
          <a:chExt cx="0" cy="0"/>
        </a:xfrm>
      </p:grpSpPr>
      <p:cxnSp>
        <p:nvCxnSpPr>
          <p:cNvPr id="8" name="Straight Connector 7"/>
          <p:cNvCxnSpPr/>
          <p:nvPr userDrawn="1"/>
        </p:nvCxnSpPr>
        <p:spPr>
          <a:xfrm flipH="1">
            <a:off x="5034517" y="1045040"/>
            <a:ext cx="210" cy="424086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251459" y="3156098"/>
            <a:ext cx="9485402" cy="5543"/>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 Placeholder 17"/>
          <p:cNvSpPr>
            <a:spLocks noGrp="1"/>
          </p:cNvSpPr>
          <p:nvPr>
            <p:ph type="body" sz="quarter" idx="15"/>
          </p:nvPr>
        </p:nvSpPr>
        <p:spPr>
          <a:xfrm>
            <a:off x="251458" y="1045040"/>
            <a:ext cx="4695296" cy="2051012"/>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18"/>
          </p:nvPr>
        </p:nvSpPr>
        <p:spPr>
          <a:xfrm>
            <a:off x="5122490" y="1045040"/>
            <a:ext cx="4614371" cy="2051012"/>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7"/>
          <p:cNvSpPr>
            <a:spLocks noGrp="1"/>
          </p:cNvSpPr>
          <p:nvPr>
            <p:ph type="body" sz="quarter" idx="19"/>
          </p:nvPr>
        </p:nvSpPr>
        <p:spPr>
          <a:xfrm>
            <a:off x="251458" y="3201160"/>
            <a:ext cx="4695296" cy="2084118"/>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20"/>
          </p:nvPr>
        </p:nvSpPr>
        <p:spPr>
          <a:xfrm>
            <a:off x="5122490" y="3201160"/>
            <a:ext cx="4614371" cy="2084118"/>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7"/>
          <p:cNvSpPr>
            <a:spLocks noGrp="1"/>
          </p:cNvSpPr>
          <p:nvPr>
            <p:ph type="body" sz="quarter" idx="13" hasCustomPrompt="1"/>
          </p:nvPr>
        </p:nvSpPr>
        <p:spPr>
          <a:xfrm>
            <a:off x="251458" y="5363763"/>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9"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20"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774863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G_Compare_Contrast_markings">
    <p:spTree>
      <p:nvGrpSpPr>
        <p:cNvPr id="1" name=""/>
        <p:cNvGrpSpPr/>
        <p:nvPr/>
      </p:nvGrpSpPr>
      <p:grpSpPr>
        <a:xfrm>
          <a:off x="0" y="0"/>
          <a:ext cx="0" cy="0"/>
          <a:chOff x="0" y="0"/>
          <a:chExt cx="0" cy="0"/>
        </a:xfrm>
      </p:grpSpPr>
      <p:cxnSp>
        <p:nvCxnSpPr>
          <p:cNvPr id="8" name="Straight Connector 7"/>
          <p:cNvCxnSpPr/>
          <p:nvPr userDrawn="1"/>
        </p:nvCxnSpPr>
        <p:spPr>
          <a:xfrm>
            <a:off x="5037732" y="3245100"/>
            <a:ext cx="0" cy="2033092"/>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251459" y="1037954"/>
            <a:ext cx="9468914" cy="2051012"/>
          </a:xfrm>
          <a:prstGeom prst="rect">
            <a:avLst/>
          </a:prstGeom>
        </p:spPr>
        <p:txBody>
          <a:bodyPr vert="horz"/>
          <a:lstStyle>
            <a:lvl1pPr marL="147220" indent="-147220">
              <a:defRPr sz="1387"/>
            </a:lvl1pPr>
            <a:lvl2pPr marL="294440" indent="-147220">
              <a:defRPr sz="1387"/>
            </a:lvl2pPr>
            <a:lvl3pPr marL="489816" indent="-97688">
              <a:defRPr sz="1387"/>
            </a:lvl3pPr>
            <a:lvl4pPr marL="747107" indent="-147220">
              <a:defRPr sz="1387"/>
            </a:lvl4pPr>
            <a:lvl5pPr>
              <a:defRPr sz="1387"/>
            </a:lvl5pPr>
          </a:lstStyle>
          <a:p>
            <a:pPr lvl="0"/>
            <a:r>
              <a:rPr lang="en-US"/>
              <a:t>Edit Master text styles</a:t>
            </a:r>
          </a:p>
        </p:txBody>
      </p:sp>
      <p:sp>
        <p:nvSpPr>
          <p:cNvPr id="11" name="Text Placeholder 17"/>
          <p:cNvSpPr>
            <a:spLocks noGrp="1"/>
          </p:cNvSpPr>
          <p:nvPr>
            <p:ph type="body" sz="quarter" idx="19"/>
          </p:nvPr>
        </p:nvSpPr>
        <p:spPr>
          <a:xfrm>
            <a:off x="251458" y="3194074"/>
            <a:ext cx="4633001" cy="2084118"/>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5191005" y="3194074"/>
            <a:ext cx="4529368" cy="2084118"/>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3" hasCustomPrompt="1"/>
          </p:nvPr>
        </p:nvSpPr>
        <p:spPr>
          <a:xfrm>
            <a:off x="251458" y="5363763"/>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6"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7"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878773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H_Risk Format_Corner Image_markings">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90630" y="706061"/>
            <a:ext cx="2457978" cy="1618328"/>
          </a:xfrm>
          <a:prstGeom prst="rect">
            <a:avLst/>
          </a:prstGeom>
        </p:spPr>
      </p:pic>
      <p:sp>
        <p:nvSpPr>
          <p:cNvPr id="11" name="Content Placeholder 6"/>
          <p:cNvSpPr>
            <a:spLocks noGrp="1"/>
          </p:cNvSpPr>
          <p:nvPr>
            <p:ph sz="quarter" idx="17"/>
          </p:nvPr>
        </p:nvSpPr>
        <p:spPr>
          <a:xfrm>
            <a:off x="251459" y="1069083"/>
            <a:ext cx="6309020" cy="4155393"/>
          </a:xfrm>
          <a:prstGeom prst="rect">
            <a:avLst/>
          </a:prstGeom>
        </p:spPr>
        <p:txBody>
          <a:bodyPr vert="horz"/>
          <a:lstStyle>
            <a:lvl1pPr marL="244908" indent="-244908">
              <a:buSzPct val="130000"/>
              <a:defRPr sz="1387"/>
            </a:lvl1pPr>
            <a:lvl2pPr marL="448539" indent="-196752">
              <a:defRPr sz="1213"/>
            </a:lvl2pPr>
            <a:lvl3pPr marL="693447" indent="-152724">
              <a:buSzPct val="125000"/>
              <a:defRPr sz="1213"/>
            </a:lvl3pPr>
            <a:lvl4pPr marL="1041546" indent="-198128">
              <a:defRPr sz="1213"/>
            </a:lvl4pPr>
            <a:lvl5pPr marL="1239674" indent="-152724">
              <a:buFont typeface="Arial"/>
              <a:buChar char="•"/>
              <a:defRPr sz="1213"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3" hasCustomPrompt="1"/>
          </p:nvPr>
        </p:nvSpPr>
        <p:spPr>
          <a:xfrm>
            <a:off x="251458" y="5363763"/>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5"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6" name="Text Placeholder 9"/>
          <p:cNvSpPr>
            <a:spLocks noGrp="1"/>
          </p:cNvSpPr>
          <p:nvPr>
            <p:ph type="body" sz="quarter" idx="14" hasCustomPrompt="1"/>
          </p:nvPr>
        </p:nvSpPr>
        <p:spPr>
          <a:xfrm>
            <a:off x="251460" y="542568"/>
            <a:ext cx="644743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053784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I_Risk Format_Large Image_markings">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251458" y="983078"/>
            <a:ext cx="4087166" cy="4213185"/>
          </a:xfrm>
          <a:prstGeom prst="rect">
            <a:avLst/>
          </a:prstGeom>
        </p:spPr>
        <p:txBody>
          <a:bodyPr vert="horz"/>
          <a:lstStyle>
            <a:lvl1pPr marL="244908" indent="-244908">
              <a:buSzPct val="130000"/>
              <a:defRPr sz="1387"/>
            </a:lvl1pPr>
            <a:lvl2pPr marL="448539" indent="-196752">
              <a:defRPr sz="1213"/>
            </a:lvl2pPr>
            <a:lvl3pPr marL="693447" indent="-152724">
              <a:buSzPct val="125000"/>
              <a:defRPr sz="1213"/>
            </a:lvl3pPr>
            <a:lvl4pPr marL="1041546" indent="-198128">
              <a:defRPr sz="1213"/>
            </a:lvl4pPr>
            <a:lvl5pPr marL="1239674" indent="-152724">
              <a:buFont typeface="Arial"/>
              <a:buChar char="•"/>
              <a:defRPr sz="1213"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65068" y="983261"/>
            <a:ext cx="5085527" cy="3956060"/>
          </a:xfrm>
          <a:prstGeom prst="rect">
            <a:avLst/>
          </a:prstGeom>
        </p:spPr>
      </p:pic>
      <p:grpSp>
        <p:nvGrpSpPr>
          <p:cNvPr id="2" name="Group 1"/>
          <p:cNvGrpSpPr/>
          <p:nvPr userDrawn="1"/>
        </p:nvGrpSpPr>
        <p:grpSpPr>
          <a:xfrm>
            <a:off x="4465069" y="5007159"/>
            <a:ext cx="5069925" cy="207749"/>
            <a:chOff x="4333069" y="5714104"/>
            <a:chExt cx="4609023" cy="239711"/>
          </a:xfrm>
        </p:grpSpPr>
        <p:sp>
          <p:nvSpPr>
            <p:cNvPr id="11" name="Rectangle 10"/>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0"/>
            </a:p>
          </p:txBody>
        </p:sp>
        <p:sp>
          <p:nvSpPr>
            <p:cNvPr id="12" name="Rectangle 11"/>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0"/>
            </a:p>
          </p:txBody>
        </p:sp>
        <p:sp>
          <p:nvSpPr>
            <p:cNvPr id="13" name="TextBox 12"/>
            <p:cNvSpPr txBox="1"/>
            <p:nvPr userDrawn="1"/>
          </p:nvSpPr>
          <p:spPr>
            <a:xfrm>
              <a:off x="4544208" y="5714104"/>
              <a:ext cx="4397884" cy="239711"/>
            </a:xfrm>
            <a:prstGeom prst="rect">
              <a:avLst/>
            </a:prstGeom>
            <a:noFill/>
          </p:spPr>
          <p:txBody>
            <a:bodyPr wrap="square" rtlCol="0">
              <a:spAutoFit/>
            </a:bodyPr>
            <a:lstStyle/>
            <a:p>
              <a:pPr>
                <a:lnSpc>
                  <a:spcPts val="867"/>
                </a:lnSpc>
                <a:tabLst>
                  <a:tab pos="2279844" algn="l"/>
                </a:tabLst>
              </a:pPr>
              <a:r>
                <a:rPr lang="en-US" sz="780" dirty="0"/>
                <a:t>Current risk assessment with uncertainty	Expected risk assessment with	proposed mitigation</a:t>
              </a:r>
            </a:p>
          </p:txBody>
        </p:sp>
      </p:grpSp>
      <p:sp>
        <p:nvSpPr>
          <p:cNvPr id="17" name="Text Placeholder 7"/>
          <p:cNvSpPr>
            <a:spLocks noGrp="1"/>
          </p:cNvSpPr>
          <p:nvPr>
            <p:ph type="body" sz="quarter" idx="13" hasCustomPrompt="1"/>
          </p:nvPr>
        </p:nvSpPr>
        <p:spPr>
          <a:xfrm>
            <a:off x="251458" y="5363763"/>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75945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C96BC-CF34-4EB6-8212-47B0989B3B17}" type="slidenum">
              <a:rPr lang="en-US" altLang="en-US"/>
              <a:pPr>
                <a:defRPr/>
              </a:pPr>
              <a:t>‹#›</a:t>
            </a:fld>
            <a:endParaRPr lang="en-US" altLang="en-US"/>
          </a:p>
        </p:txBody>
      </p:sp>
    </p:spTree>
    <p:extLst>
      <p:ext uri="{BB962C8B-B14F-4D97-AF65-F5344CB8AC3E}">
        <p14:creationId xmlns:p14="http://schemas.microsoft.com/office/powerpoint/2010/main" val="363702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J_Transition_marking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460" y="1830311"/>
            <a:ext cx="8549640" cy="922018"/>
          </a:xfrm>
          <a:prstGeom prst="rect">
            <a:avLst/>
          </a:prstGeom>
        </p:spPr>
        <p:txBody>
          <a:bodyPr/>
          <a:lstStyle>
            <a:lvl1pPr algn="l">
              <a:defRPr sz="2773"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251460" y="2812615"/>
            <a:ext cx="8549640" cy="1518920"/>
          </a:xfrm>
          <a:prstGeom prst="rect">
            <a:avLst/>
          </a:prstGeom>
        </p:spPr>
        <p:txBody>
          <a:bodyPr>
            <a:normAutofit/>
          </a:bodyPr>
          <a:lstStyle>
            <a:lvl1pPr marL="0" indent="0" algn="l">
              <a:buNone/>
              <a:defRPr sz="2080">
                <a:solidFill>
                  <a:schemeClr val="tx1"/>
                </a:solidFill>
                <a:latin typeface="+mj-lt"/>
                <a:cs typeface="Arial"/>
              </a:defRPr>
            </a:lvl1pPr>
            <a:lvl2pPr marL="396255" indent="0" algn="ctr">
              <a:buNone/>
              <a:defRPr>
                <a:solidFill>
                  <a:schemeClr val="tx1">
                    <a:tint val="75000"/>
                  </a:schemeClr>
                </a:solidFill>
              </a:defRPr>
            </a:lvl2pPr>
            <a:lvl3pPr marL="792510" indent="0" algn="ctr">
              <a:buNone/>
              <a:defRPr>
                <a:solidFill>
                  <a:schemeClr val="tx1">
                    <a:tint val="75000"/>
                  </a:schemeClr>
                </a:solidFill>
              </a:defRPr>
            </a:lvl3pPr>
            <a:lvl4pPr marL="1188766" indent="0" algn="ctr">
              <a:buNone/>
              <a:defRPr>
                <a:solidFill>
                  <a:schemeClr val="tx1">
                    <a:tint val="75000"/>
                  </a:schemeClr>
                </a:solidFill>
              </a:defRPr>
            </a:lvl4pPr>
            <a:lvl5pPr marL="1585021" indent="0" algn="ctr">
              <a:buNone/>
              <a:defRPr>
                <a:solidFill>
                  <a:schemeClr val="tx1">
                    <a:tint val="75000"/>
                  </a:schemeClr>
                </a:solidFill>
              </a:defRPr>
            </a:lvl5pPr>
            <a:lvl6pPr marL="1981276" indent="0" algn="ctr">
              <a:buNone/>
              <a:defRPr>
                <a:solidFill>
                  <a:schemeClr val="tx1">
                    <a:tint val="75000"/>
                  </a:schemeClr>
                </a:solidFill>
              </a:defRPr>
            </a:lvl6pPr>
            <a:lvl7pPr marL="2377531" indent="0" algn="ctr">
              <a:buNone/>
              <a:defRPr>
                <a:solidFill>
                  <a:schemeClr val="tx1">
                    <a:tint val="75000"/>
                  </a:schemeClr>
                </a:solidFill>
              </a:defRPr>
            </a:lvl7pPr>
            <a:lvl8pPr marL="2773787" indent="0" algn="ctr">
              <a:buNone/>
              <a:defRPr>
                <a:solidFill>
                  <a:schemeClr val="tx1">
                    <a:tint val="75000"/>
                  </a:schemeClr>
                </a:solidFill>
              </a:defRPr>
            </a:lvl8pPr>
            <a:lvl9pPr marL="3170042" indent="0" algn="ctr">
              <a:buNone/>
              <a:defRPr>
                <a:solidFill>
                  <a:schemeClr val="tx1">
                    <a:tint val="75000"/>
                  </a:schemeClr>
                </a:solidFill>
              </a:defRPr>
            </a:lvl9pPr>
          </a:lstStyle>
          <a:p>
            <a:r>
              <a:rPr lang="en-US" dirty="0"/>
              <a:t>Transition Subtitle</a:t>
            </a:r>
          </a:p>
        </p:txBody>
      </p:sp>
    </p:spTree>
    <p:extLst>
      <p:ext uri="{BB962C8B-B14F-4D97-AF65-F5344CB8AC3E}">
        <p14:creationId xmlns:p14="http://schemas.microsoft.com/office/powerpoint/2010/main" val="1085588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4380" y="198120"/>
            <a:ext cx="8549640" cy="79248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754380" y="1320800"/>
            <a:ext cx="8549640" cy="38303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158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238020"/>
            <a:ext cx="9052560" cy="9906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502920" y="5412528"/>
            <a:ext cx="2346960" cy="4127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436620" y="5412528"/>
            <a:ext cx="3185160" cy="4127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7208520" y="5412528"/>
            <a:ext cx="2346960" cy="412750"/>
          </a:xfrm>
          <a:prstGeom prst="rect">
            <a:avLst/>
          </a:prstGeom>
          <a:ln/>
        </p:spPr>
        <p:txBody>
          <a:bodyPr/>
          <a:lstStyle>
            <a:lvl1pPr>
              <a:defRPr/>
            </a:lvl1pPr>
          </a:lstStyle>
          <a:p>
            <a:pPr>
              <a:defRPr/>
            </a:pPr>
            <a:fld id="{A6F42F47-A5A4-405C-94D6-4E80720DFFD0}" type="slidenum">
              <a:rPr lang="en-US"/>
              <a:pPr>
                <a:defRPr/>
              </a:pPr>
              <a:t>‹#›</a:t>
            </a:fld>
            <a:endParaRPr lang="en-US"/>
          </a:p>
        </p:txBody>
      </p:sp>
    </p:spTree>
    <p:extLst>
      <p:ext uri="{BB962C8B-B14F-4D97-AF65-F5344CB8AC3E}">
        <p14:creationId xmlns:p14="http://schemas.microsoft.com/office/powerpoint/2010/main" val="2085753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51456" y="1062157"/>
            <a:ext cx="4714878" cy="4158888"/>
          </a:xfrm>
          <a:prstGeom prst="rect">
            <a:avLst/>
          </a:prstGeom>
        </p:spPr>
        <p:txBody>
          <a:bodyPr vert="horz"/>
          <a:lstStyle>
            <a:lvl1pPr marL="147220" indent="-147220">
              <a:buSzPct val="130000"/>
              <a:tabLst/>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5029201" y="1046619"/>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2787510847"/>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27521F2-8409-4F47-9C9A-F6142CD76C0C}" type="slidenum">
              <a:rPr lang="en-US" altLang="en-US"/>
              <a:pPr>
                <a:defRPr/>
              </a:pPr>
              <a:t>‹#›</a:t>
            </a:fld>
            <a:endParaRPr lang="en-US" altLang="en-US"/>
          </a:p>
        </p:txBody>
      </p:sp>
    </p:spTree>
    <p:extLst>
      <p:ext uri="{BB962C8B-B14F-4D97-AF65-F5344CB8AC3E}">
        <p14:creationId xmlns:p14="http://schemas.microsoft.com/office/powerpoint/2010/main" val="1259555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36643"/>
            <a:ext cx="3309144" cy="1007110"/>
          </a:xfrm>
        </p:spPr>
        <p:txBody>
          <a:bodyPr anchor="b"/>
          <a:lstStyle>
            <a:lvl1pPr algn="l">
              <a:defRPr sz="1733" b="1"/>
            </a:lvl1pPr>
          </a:lstStyle>
          <a:p>
            <a:r>
              <a:rPr lang="en-US"/>
              <a:t>Click to edit Master title style</a:t>
            </a:r>
          </a:p>
        </p:txBody>
      </p:sp>
      <p:sp>
        <p:nvSpPr>
          <p:cNvPr id="3" name="Content Placeholder 2"/>
          <p:cNvSpPr>
            <a:spLocks noGrp="1"/>
          </p:cNvSpPr>
          <p:nvPr>
            <p:ph idx="1"/>
          </p:nvPr>
        </p:nvSpPr>
        <p:spPr>
          <a:xfrm>
            <a:off x="3932555" y="236644"/>
            <a:ext cx="5622925" cy="5072698"/>
          </a:xfrm>
        </p:spPr>
        <p:txBody>
          <a:bodyPr/>
          <a:lstStyle>
            <a:lvl1pPr>
              <a:defRPr sz="2773"/>
            </a:lvl1pPr>
            <a:lvl2pPr>
              <a:defRPr sz="2427"/>
            </a:lvl2pPr>
            <a:lvl3pPr>
              <a:defRPr sz="208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243754"/>
            <a:ext cx="3309144" cy="4065588"/>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B3341C-B2B0-46FF-9E3E-4722EB5B68F7}" type="slidenum">
              <a:rPr lang="en-US" altLang="en-US"/>
              <a:pPr>
                <a:defRPr/>
              </a:pPr>
              <a:t>‹#›</a:t>
            </a:fld>
            <a:endParaRPr lang="en-US" altLang="en-US"/>
          </a:p>
        </p:txBody>
      </p:sp>
    </p:spTree>
    <p:extLst>
      <p:ext uri="{BB962C8B-B14F-4D97-AF65-F5344CB8AC3E}">
        <p14:creationId xmlns:p14="http://schemas.microsoft.com/office/powerpoint/2010/main" val="152835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160520"/>
            <a:ext cx="6035040" cy="491173"/>
          </a:xfrm>
        </p:spPr>
        <p:txBody>
          <a:bodyPr anchor="b"/>
          <a:lstStyle>
            <a:lvl1pPr algn="l">
              <a:defRPr sz="1733" b="1"/>
            </a:lvl1pPr>
          </a:lstStyle>
          <a:p>
            <a:r>
              <a:rPr lang="en-US"/>
              <a:t>Click to edit Master title style</a:t>
            </a:r>
          </a:p>
        </p:txBody>
      </p:sp>
      <p:sp>
        <p:nvSpPr>
          <p:cNvPr id="3" name="Picture Placeholder 2"/>
          <p:cNvSpPr>
            <a:spLocks noGrp="1"/>
          </p:cNvSpPr>
          <p:nvPr>
            <p:ph type="pic" idx="1"/>
          </p:nvPr>
        </p:nvSpPr>
        <p:spPr>
          <a:xfrm>
            <a:off x="1971517" y="531072"/>
            <a:ext cx="6035040" cy="3566160"/>
          </a:xfrm>
        </p:spPr>
        <p:txBody>
          <a:bodyPr/>
          <a:lstStyle>
            <a:lvl1pPr marL="0" indent="0">
              <a:buNone/>
              <a:defRPr sz="2773"/>
            </a:lvl1pPr>
            <a:lvl2pPr marL="396255" indent="0">
              <a:buNone/>
              <a:defRPr sz="2427"/>
            </a:lvl2pPr>
            <a:lvl3pPr marL="792510" indent="0">
              <a:buNone/>
              <a:defRPr sz="2080"/>
            </a:lvl3pPr>
            <a:lvl4pPr marL="1188766" indent="0">
              <a:buNone/>
              <a:defRPr sz="1733"/>
            </a:lvl4pPr>
            <a:lvl5pPr marL="1585021" indent="0">
              <a:buNone/>
              <a:defRPr sz="1733"/>
            </a:lvl5pPr>
            <a:lvl6pPr marL="1981276" indent="0">
              <a:buNone/>
              <a:defRPr sz="1733"/>
            </a:lvl6pPr>
            <a:lvl7pPr marL="2377531" indent="0">
              <a:buNone/>
              <a:defRPr sz="1733"/>
            </a:lvl7pPr>
            <a:lvl8pPr marL="2773787" indent="0">
              <a:buNone/>
              <a:defRPr sz="1733"/>
            </a:lvl8pPr>
            <a:lvl9pPr marL="3170042" indent="0">
              <a:buNone/>
              <a:defRPr sz="1733"/>
            </a:lvl9pPr>
          </a:lstStyle>
          <a:p>
            <a:pPr lvl="0"/>
            <a:endParaRPr lang="en-US" noProof="0"/>
          </a:p>
        </p:txBody>
      </p:sp>
      <p:sp>
        <p:nvSpPr>
          <p:cNvPr id="4" name="Text Placeholder 3"/>
          <p:cNvSpPr>
            <a:spLocks noGrp="1"/>
          </p:cNvSpPr>
          <p:nvPr>
            <p:ph type="body" sz="half" idx="2"/>
          </p:nvPr>
        </p:nvSpPr>
        <p:spPr>
          <a:xfrm>
            <a:off x="1971517" y="4651693"/>
            <a:ext cx="6035040" cy="697547"/>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BB7072-1D72-4ED2-A53F-B4F29F1C2DE8}" type="slidenum">
              <a:rPr lang="en-US" altLang="en-US"/>
              <a:pPr>
                <a:defRPr/>
              </a:pPr>
              <a:t>‹#›</a:t>
            </a:fld>
            <a:endParaRPr lang="en-US" altLang="en-US"/>
          </a:p>
        </p:txBody>
      </p:sp>
    </p:spTree>
    <p:extLst>
      <p:ext uri="{BB962C8B-B14F-4D97-AF65-F5344CB8AC3E}">
        <p14:creationId xmlns:p14="http://schemas.microsoft.com/office/powerpoint/2010/main" val="220745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4.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2920" y="238020"/>
            <a:ext cx="90525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02920" y="1386841"/>
            <a:ext cx="9052560" cy="392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502920" y="5412528"/>
            <a:ext cx="23469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13">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436620" y="5412528"/>
            <a:ext cx="31851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13">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7208520" y="5412528"/>
            <a:ext cx="23469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13">
                <a:solidFill>
                  <a:schemeClr val="tx1"/>
                </a:solidFill>
                <a:latin typeface="Arial" panose="020B0604020202020204" pitchFamily="34" charset="0"/>
              </a:defRPr>
            </a:lvl1pPr>
          </a:lstStyle>
          <a:p>
            <a:pPr>
              <a:defRPr/>
            </a:pPr>
            <a:fld id="{8DB7CE85-67A7-4B8C-9955-3FACF506FE4B}" type="slidenum">
              <a:rPr lang="en-US" altLang="en-US"/>
              <a:pPr>
                <a:defRPr/>
              </a:pPr>
              <a:t>‹#›</a:t>
            </a:fld>
            <a:endParaRPr lang="en-US" altLang="en-US"/>
          </a:p>
        </p:txBody>
      </p:sp>
    </p:spTree>
    <p:extLst>
      <p:ext uri="{BB962C8B-B14F-4D97-AF65-F5344CB8AC3E}">
        <p14:creationId xmlns:p14="http://schemas.microsoft.com/office/powerpoint/2010/main" val="12146182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9" r:id="rId12"/>
  </p:sldLayoutIdLst>
  <p:txStyles>
    <p:titleStyle>
      <a:lvl1pPr algn="ctr" rtl="0" eaLnBrk="0" fontAlgn="base" hangingPunct="0">
        <a:spcBef>
          <a:spcPct val="0"/>
        </a:spcBef>
        <a:spcAft>
          <a:spcPct val="0"/>
        </a:spcAft>
        <a:defRPr sz="3813">
          <a:solidFill>
            <a:schemeClr val="tx2"/>
          </a:solidFill>
          <a:latin typeface="+mj-lt"/>
          <a:ea typeface="+mj-ea"/>
          <a:cs typeface="+mj-cs"/>
        </a:defRPr>
      </a:lvl1pPr>
      <a:lvl2pPr algn="ctr" rtl="0" eaLnBrk="0" fontAlgn="base" hangingPunct="0">
        <a:spcBef>
          <a:spcPct val="0"/>
        </a:spcBef>
        <a:spcAft>
          <a:spcPct val="0"/>
        </a:spcAft>
        <a:defRPr sz="3813">
          <a:solidFill>
            <a:schemeClr val="tx2"/>
          </a:solidFill>
          <a:latin typeface="Arial" charset="0"/>
        </a:defRPr>
      </a:lvl2pPr>
      <a:lvl3pPr algn="ctr" rtl="0" eaLnBrk="0" fontAlgn="base" hangingPunct="0">
        <a:spcBef>
          <a:spcPct val="0"/>
        </a:spcBef>
        <a:spcAft>
          <a:spcPct val="0"/>
        </a:spcAft>
        <a:defRPr sz="3813">
          <a:solidFill>
            <a:schemeClr val="tx2"/>
          </a:solidFill>
          <a:latin typeface="Arial" charset="0"/>
        </a:defRPr>
      </a:lvl3pPr>
      <a:lvl4pPr algn="ctr" rtl="0" eaLnBrk="0" fontAlgn="base" hangingPunct="0">
        <a:spcBef>
          <a:spcPct val="0"/>
        </a:spcBef>
        <a:spcAft>
          <a:spcPct val="0"/>
        </a:spcAft>
        <a:defRPr sz="3813">
          <a:solidFill>
            <a:schemeClr val="tx2"/>
          </a:solidFill>
          <a:latin typeface="Arial" charset="0"/>
        </a:defRPr>
      </a:lvl4pPr>
      <a:lvl5pPr algn="ctr" rtl="0" eaLnBrk="0" fontAlgn="base" hangingPunct="0">
        <a:spcBef>
          <a:spcPct val="0"/>
        </a:spcBef>
        <a:spcAft>
          <a:spcPct val="0"/>
        </a:spcAft>
        <a:defRPr sz="3813">
          <a:solidFill>
            <a:schemeClr val="tx2"/>
          </a:solidFill>
          <a:latin typeface="Arial" charset="0"/>
        </a:defRPr>
      </a:lvl5pPr>
      <a:lvl6pPr marL="396255" algn="ctr" rtl="0" eaLnBrk="0" fontAlgn="base" hangingPunct="0">
        <a:spcBef>
          <a:spcPct val="0"/>
        </a:spcBef>
        <a:spcAft>
          <a:spcPct val="0"/>
        </a:spcAft>
        <a:defRPr sz="3813">
          <a:solidFill>
            <a:schemeClr val="tx2"/>
          </a:solidFill>
          <a:latin typeface="Arial" charset="0"/>
        </a:defRPr>
      </a:lvl6pPr>
      <a:lvl7pPr marL="792510" algn="ctr" rtl="0" eaLnBrk="0" fontAlgn="base" hangingPunct="0">
        <a:spcBef>
          <a:spcPct val="0"/>
        </a:spcBef>
        <a:spcAft>
          <a:spcPct val="0"/>
        </a:spcAft>
        <a:defRPr sz="3813">
          <a:solidFill>
            <a:schemeClr val="tx2"/>
          </a:solidFill>
          <a:latin typeface="Arial" charset="0"/>
        </a:defRPr>
      </a:lvl7pPr>
      <a:lvl8pPr marL="1188766" algn="ctr" rtl="0" eaLnBrk="0" fontAlgn="base" hangingPunct="0">
        <a:spcBef>
          <a:spcPct val="0"/>
        </a:spcBef>
        <a:spcAft>
          <a:spcPct val="0"/>
        </a:spcAft>
        <a:defRPr sz="3813">
          <a:solidFill>
            <a:schemeClr val="tx2"/>
          </a:solidFill>
          <a:latin typeface="Arial" charset="0"/>
        </a:defRPr>
      </a:lvl8pPr>
      <a:lvl9pPr marL="1585021" algn="ctr" rtl="0" eaLnBrk="0" fontAlgn="base" hangingPunct="0">
        <a:spcBef>
          <a:spcPct val="0"/>
        </a:spcBef>
        <a:spcAft>
          <a:spcPct val="0"/>
        </a:spcAft>
        <a:defRPr sz="3813">
          <a:solidFill>
            <a:schemeClr val="tx2"/>
          </a:solidFill>
          <a:latin typeface="Arial" charset="0"/>
        </a:defRPr>
      </a:lvl9pPr>
    </p:titleStyle>
    <p:bodyStyle>
      <a:lvl1pPr marL="297191" indent="-297191" algn="l" rtl="0" eaLnBrk="0" fontAlgn="base" hangingPunct="0">
        <a:spcBef>
          <a:spcPct val="20000"/>
        </a:spcBef>
        <a:spcAft>
          <a:spcPct val="0"/>
        </a:spcAft>
        <a:buChar char="•"/>
        <a:defRPr sz="2773">
          <a:solidFill>
            <a:schemeClr val="tx1"/>
          </a:solidFill>
          <a:latin typeface="+mn-lt"/>
          <a:ea typeface="+mn-ea"/>
          <a:cs typeface="+mn-cs"/>
        </a:defRPr>
      </a:lvl1pPr>
      <a:lvl2pPr marL="643915" indent="-247660" algn="l" rtl="0" eaLnBrk="0" fontAlgn="base" hangingPunct="0">
        <a:spcBef>
          <a:spcPct val="20000"/>
        </a:spcBef>
        <a:spcAft>
          <a:spcPct val="0"/>
        </a:spcAft>
        <a:buChar char="–"/>
        <a:defRPr sz="2427">
          <a:solidFill>
            <a:schemeClr val="tx1"/>
          </a:solidFill>
          <a:latin typeface="+mn-lt"/>
        </a:defRPr>
      </a:lvl2pPr>
      <a:lvl3pPr marL="990638" indent="-198128" algn="l" rtl="0" eaLnBrk="0" fontAlgn="base" hangingPunct="0">
        <a:spcBef>
          <a:spcPct val="20000"/>
        </a:spcBef>
        <a:spcAft>
          <a:spcPct val="0"/>
        </a:spcAft>
        <a:buChar char="•"/>
        <a:defRPr sz="2080">
          <a:solidFill>
            <a:schemeClr val="tx1"/>
          </a:solidFill>
          <a:latin typeface="+mn-lt"/>
        </a:defRPr>
      </a:lvl3pPr>
      <a:lvl4pPr marL="1386893" indent="-198128" algn="l" rtl="0" eaLnBrk="0" fontAlgn="base" hangingPunct="0">
        <a:spcBef>
          <a:spcPct val="20000"/>
        </a:spcBef>
        <a:spcAft>
          <a:spcPct val="0"/>
        </a:spcAft>
        <a:buChar char="–"/>
        <a:defRPr sz="1733">
          <a:solidFill>
            <a:schemeClr val="tx1"/>
          </a:solidFill>
          <a:latin typeface="+mn-lt"/>
        </a:defRPr>
      </a:lvl4pPr>
      <a:lvl5pPr marL="1783149" indent="-198128" algn="l" rtl="0" eaLnBrk="0" fontAlgn="base" hangingPunct="0">
        <a:spcBef>
          <a:spcPct val="20000"/>
        </a:spcBef>
        <a:spcAft>
          <a:spcPct val="0"/>
        </a:spcAft>
        <a:buChar char="»"/>
        <a:defRPr sz="1733">
          <a:solidFill>
            <a:schemeClr val="tx1"/>
          </a:solidFill>
          <a:latin typeface="+mn-lt"/>
        </a:defRPr>
      </a:lvl5pPr>
      <a:lvl6pPr marL="2179404" indent="-198128" algn="l" rtl="0" eaLnBrk="0" fontAlgn="base" hangingPunct="0">
        <a:spcBef>
          <a:spcPct val="20000"/>
        </a:spcBef>
        <a:spcAft>
          <a:spcPct val="0"/>
        </a:spcAft>
        <a:buChar char="»"/>
        <a:defRPr sz="1733">
          <a:solidFill>
            <a:schemeClr val="tx1"/>
          </a:solidFill>
          <a:latin typeface="+mn-lt"/>
        </a:defRPr>
      </a:lvl6pPr>
      <a:lvl7pPr marL="2575659" indent="-198128" algn="l" rtl="0" eaLnBrk="0" fontAlgn="base" hangingPunct="0">
        <a:spcBef>
          <a:spcPct val="20000"/>
        </a:spcBef>
        <a:spcAft>
          <a:spcPct val="0"/>
        </a:spcAft>
        <a:buChar char="»"/>
        <a:defRPr sz="1733">
          <a:solidFill>
            <a:schemeClr val="tx1"/>
          </a:solidFill>
          <a:latin typeface="+mn-lt"/>
        </a:defRPr>
      </a:lvl7pPr>
      <a:lvl8pPr marL="2971914" indent="-198128" algn="l" rtl="0" eaLnBrk="0" fontAlgn="base" hangingPunct="0">
        <a:spcBef>
          <a:spcPct val="20000"/>
        </a:spcBef>
        <a:spcAft>
          <a:spcPct val="0"/>
        </a:spcAft>
        <a:buChar char="»"/>
        <a:defRPr sz="1733">
          <a:solidFill>
            <a:schemeClr val="tx1"/>
          </a:solidFill>
          <a:latin typeface="+mn-lt"/>
        </a:defRPr>
      </a:lvl8pPr>
      <a:lvl9pPr marL="3368170" indent="-198128" algn="l" rtl="0" eaLnBrk="0" fontAlgn="base" hangingPunct="0">
        <a:spcBef>
          <a:spcPct val="20000"/>
        </a:spcBef>
        <a:spcAft>
          <a:spcPct val="0"/>
        </a:spcAft>
        <a:buChar char="»"/>
        <a:defRPr sz="1733">
          <a:solidFill>
            <a:schemeClr val="tx1"/>
          </a:solidFill>
          <a:latin typeface="+mn-lt"/>
        </a:defRPr>
      </a:lvl9pPr>
    </p:bodyStyle>
    <p:otherStyle>
      <a:defPPr>
        <a:defRPr lang="en-US"/>
      </a:defPPr>
      <a:lvl1pPr marL="0" algn="l" defTabSz="792510" rtl="0" eaLnBrk="1" latinLnBrk="0" hangingPunct="1">
        <a:defRPr sz="1560" kern="1200">
          <a:solidFill>
            <a:schemeClr val="tx1"/>
          </a:solidFill>
          <a:latin typeface="+mn-lt"/>
          <a:ea typeface="+mn-ea"/>
          <a:cs typeface="+mn-cs"/>
        </a:defRPr>
      </a:lvl1pPr>
      <a:lvl2pPr marL="396255" algn="l" defTabSz="792510" rtl="0" eaLnBrk="1" latinLnBrk="0" hangingPunct="1">
        <a:defRPr sz="1560" kern="1200">
          <a:solidFill>
            <a:schemeClr val="tx1"/>
          </a:solidFill>
          <a:latin typeface="+mn-lt"/>
          <a:ea typeface="+mn-ea"/>
          <a:cs typeface="+mn-cs"/>
        </a:defRPr>
      </a:lvl2pPr>
      <a:lvl3pPr marL="792510" algn="l" defTabSz="792510" rtl="0" eaLnBrk="1" latinLnBrk="0" hangingPunct="1">
        <a:defRPr sz="1560" kern="1200">
          <a:solidFill>
            <a:schemeClr val="tx1"/>
          </a:solidFill>
          <a:latin typeface="+mn-lt"/>
          <a:ea typeface="+mn-ea"/>
          <a:cs typeface="+mn-cs"/>
        </a:defRPr>
      </a:lvl3pPr>
      <a:lvl4pPr marL="1188766" algn="l" defTabSz="792510" rtl="0" eaLnBrk="1" latinLnBrk="0" hangingPunct="1">
        <a:defRPr sz="1560" kern="1200">
          <a:solidFill>
            <a:schemeClr val="tx1"/>
          </a:solidFill>
          <a:latin typeface="+mn-lt"/>
          <a:ea typeface="+mn-ea"/>
          <a:cs typeface="+mn-cs"/>
        </a:defRPr>
      </a:lvl4pPr>
      <a:lvl5pPr marL="1585021" algn="l" defTabSz="792510" rtl="0" eaLnBrk="1" latinLnBrk="0" hangingPunct="1">
        <a:defRPr sz="1560" kern="1200">
          <a:solidFill>
            <a:schemeClr val="tx1"/>
          </a:solidFill>
          <a:latin typeface="+mn-lt"/>
          <a:ea typeface="+mn-ea"/>
          <a:cs typeface="+mn-cs"/>
        </a:defRPr>
      </a:lvl5pPr>
      <a:lvl6pPr marL="1981276" algn="l" defTabSz="792510" rtl="0" eaLnBrk="1" latinLnBrk="0" hangingPunct="1">
        <a:defRPr sz="1560" kern="1200">
          <a:solidFill>
            <a:schemeClr val="tx1"/>
          </a:solidFill>
          <a:latin typeface="+mn-lt"/>
          <a:ea typeface="+mn-ea"/>
          <a:cs typeface="+mn-cs"/>
        </a:defRPr>
      </a:lvl6pPr>
      <a:lvl7pPr marL="2377531" algn="l" defTabSz="792510" rtl="0" eaLnBrk="1" latinLnBrk="0" hangingPunct="1">
        <a:defRPr sz="1560" kern="1200">
          <a:solidFill>
            <a:schemeClr val="tx1"/>
          </a:solidFill>
          <a:latin typeface="+mn-lt"/>
          <a:ea typeface="+mn-ea"/>
          <a:cs typeface="+mn-cs"/>
        </a:defRPr>
      </a:lvl7pPr>
      <a:lvl8pPr marL="2773787" algn="l" defTabSz="792510" rtl="0" eaLnBrk="1" latinLnBrk="0" hangingPunct="1">
        <a:defRPr sz="1560" kern="1200">
          <a:solidFill>
            <a:schemeClr val="tx1"/>
          </a:solidFill>
          <a:latin typeface="+mn-lt"/>
          <a:ea typeface="+mn-ea"/>
          <a:cs typeface="+mn-cs"/>
        </a:defRPr>
      </a:lvl8pPr>
      <a:lvl9pPr marL="3170042" algn="l" defTabSz="792510" rtl="0" eaLnBrk="1" latinLnBrk="0" hangingPunct="1">
        <a:defRPr sz="1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25965" y="5756882"/>
            <a:ext cx="763111" cy="198965"/>
          </a:xfrm>
          <a:prstGeom prst="rect">
            <a:avLst/>
          </a:prstGeom>
          <a:noFill/>
        </p:spPr>
        <p:txBody>
          <a:bodyPr wrap="square" rtlCol="0">
            <a:spAutoFit/>
          </a:bodyPr>
          <a:lstStyle/>
          <a:p>
            <a:pPr algn="l"/>
            <a:fld id="{C14145BE-CC18-4145-962A-7F02CD48E99F}" type="slidenum">
              <a:rPr lang="en-US" sz="693" smtClean="0"/>
              <a:pPr algn="l"/>
              <a:t>‹#›</a:t>
            </a:fld>
            <a:endParaRPr lang="en-US" sz="693" dirty="0"/>
          </a:p>
        </p:txBody>
      </p:sp>
      <p:pic>
        <p:nvPicPr>
          <p:cNvPr id="2" name="Picture 1"/>
          <p:cNvPicPr>
            <a:picLocks noChangeAspect="1"/>
          </p:cNvPicPr>
          <p:nvPr userDrawn="1"/>
        </p:nvPicPr>
        <p:blipFill>
          <a:blip r:embed="rId15"/>
          <a:stretch>
            <a:fillRect/>
          </a:stretch>
        </p:blipFill>
        <p:spPr>
          <a:xfrm>
            <a:off x="0" y="1"/>
            <a:ext cx="10058400" cy="5943599"/>
          </a:xfrm>
          <a:prstGeom prst="rect">
            <a:avLst/>
          </a:prstGeom>
        </p:spPr>
      </p:pic>
    </p:spTree>
    <p:extLst>
      <p:ext uri="{BB962C8B-B14F-4D97-AF65-F5344CB8AC3E}">
        <p14:creationId xmlns:p14="http://schemas.microsoft.com/office/powerpoint/2010/main" val="141112984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 id="2147483758" r:id="rId13"/>
  </p:sldLayoutIdLst>
  <p:txStyles>
    <p:titleStyle>
      <a:lvl1pPr algn="l" defTabSz="396255" rtl="0" eaLnBrk="1" latinLnBrk="0" hangingPunct="1">
        <a:spcBef>
          <a:spcPct val="0"/>
        </a:spcBef>
        <a:buNone/>
        <a:defRPr sz="2253" kern="1200">
          <a:solidFill>
            <a:schemeClr val="tx1"/>
          </a:solidFill>
          <a:latin typeface="Arial"/>
          <a:ea typeface="+mj-ea"/>
          <a:cs typeface="Arial"/>
        </a:defRPr>
      </a:lvl1pPr>
    </p:titleStyle>
    <p:bodyStyle>
      <a:lvl1pPr marL="297191" indent="-297191" algn="l" defTabSz="396255" rtl="0" eaLnBrk="1" latinLnBrk="0" hangingPunct="1">
        <a:spcBef>
          <a:spcPct val="20000"/>
        </a:spcBef>
        <a:buFont typeface="Arial"/>
        <a:buChar char="•"/>
        <a:defRPr sz="1733" kern="1200">
          <a:solidFill>
            <a:schemeClr val="tx1"/>
          </a:solidFill>
          <a:latin typeface="Arial"/>
          <a:ea typeface="+mn-ea"/>
          <a:cs typeface="Arial"/>
        </a:defRPr>
      </a:lvl1pPr>
      <a:lvl2pPr marL="643915" indent="-247660" algn="l" defTabSz="396255" rtl="0" eaLnBrk="1" latinLnBrk="0" hangingPunct="1">
        <a:spcBef>
          <a:spcPct val="20000"/>
        </a:spcBef>
        <a:buFont typeface="Arial"/>
        <a:buChar char="–"/>
        <a:defRPr sz="1733" i="1" kern="1200">
          <a:solidFill>
            <a:schemeClr val="tx1"/>
          </a:solidFill>
          <a:latin typeface="Arial"/>
          <a:ea typeface="+mn-ea"/>
          <a:cs typeface="Arial"/>
        </a:defRPr>
      </a:lvl2pPr>
      <a:lvl3pPr marL="990638" indent="-198128" algn="l" defTabSz="396255" rtl="0" eaLnBrk="1" latinLnBrk="0" hangingPunct="1">
        <a:spcBef>
          <a:spcPct val="20000"/>
        </a:spcBef>
        <a:buFont typeface="Arial"/>
        <a:buChar char="•"/>
        <a:defRPr sz="1733" kern="1200">
          <a:solidFill>
            <a:schemeClr val="tx1"/>
          </a:solidFill>
          <a:latin typeface="Arial"/>
          <a:ea typeface="+mn-ea"/>
          <a:cs typeface="Arial"/>
        </a:defRPr>
      </a:lvl3pPr>
      <a:lvl4pPr marL="1386893" indent="-198128" algn="l" defTabSz="396255" rtl="0" eaLnBrk="1" latinLnBrk="0" hangingPunct="1">
        <a:spcBef>
          <a:spcPct val="20000"/>
        </a:spcBef>
        <a:buFont typeface="Arial"/>
        <a:buChar char="–"/>
        <a:defRPr sz="1733" i="1" kern="1200">
          <a:solidFill>
            <a:schemeClr val="tx1"/>
          </a:solidFill>
          <a:latin typeface="Arial"/>
          <a:ea typeface="+mn-ea"/>
          <a:cs typeface="Arial"/>
        </a:defRPr>
      </a:lvl4pPr>
      <a:lvl5pPr marL="1783149" indent="-198128" algn="l" defTabSz="396255" rtl="0" eaLnBrk="1" latinLnBrk="0" hangingPunct="1">
        <a:spcBef>
          <a:spcPct val="20000"/>
        </a:spcBef>
        <a:buFont typeface="Arial"/>
        <a:buChar char="•"/>
        <a:defRPr sz="1733" kern="1200">
          <a:solidFill>
            <a:schemeClr val="tx1"/>
          </a:solidFill>
          <a:latin typeface="Arial"/>
          <a:ea typeface="+mn-ea"/>
          <a:cs typeface="Arial"/>
        </a:defRPr>
      </a:lvl5pPr>
      <a:lvl6pPr marL="2179404" indent="-198128" algn="l" defTabSz="396255" rtl="0" eaLnBrk="1" latinLnBrk="0" hangingPunct="1">
        <a:spcBef>
          <a:spcPct val="20000"/>
        </a:spcBef>
        <a:buFont typeface="Arial"/>
        <a:buChar char="•"/>
        <a:defRPr sz="1733" kern="1200">
          <a:solidFill>
            <a:schemeClr val="tx1"/>
          </a:solidFill>
          <a:latin typeface="+mn-lt"/>
          <a:ea typeface="+mn-ea"/>
          <a:cs typeface="+mn-cs"/>
        </a:defRPr>
      </a:lvl6pPr>
      <a:lvl7pPr marL="2575659" indent="-198128" algn="l" defTabSz="396255" rtl="0" eaLnBrk="1" latinLnBrk="0" hangingPunct="1">
        <a:spcBef>
          <a:spcPct val="20000"/>
        </a:spcBef>
        <a:buFont typeface="Arial"/>
        <a:buChar char="•"/>
        <a:defRPr sz="1733" kern="1200">
          <a:solidFill>
            <a:schemeClr val="tx1"/>
          </a:solidFill>
          <a:latin typeface="+mn-lt"/>
          <a:ea typeface="+mn-ea"/>
          <a:cs typeface="+mn-cs"/>
        </a:defRPr>
      </a:lvl7pPr>
      <a:lvl8pPr marL="2971914" indent="-198128" algn="l" defTabSz="396255" rtl="0" eaLnBrk="1" latinLnBrk="0" hangingPunct="1">
        <a:spcBef>
          <a:spcPct val="20000"/>
        </a:spcBef>
        <a:buFont typeface="Arial"/>
        <a:buChar char="•"/>
        <a:defRPr sz="1733" kern="1200">
          <a:solidFill>
            <a:schemeClr val="tx1"/>
          </a:solidFill>
          <a:latin typeface="+mn-lt"/>
          <a:ea typeface="+mn-ea"/>
          <a:cs typeface="+mn-cs"/>
        </a:defRPr>
      </a:lvl8pPr>
      <a:lvl9pPr marL="3368170" indent="-198128" algn="l" defTabSz="396255" rtl="0" eaLnBrk="1" latinLnBrk="0" hangingPunct="1">
        <a:spcBef>
          <a:spcPct val="20000"/>
        </a:spcBef>
        <a:buFont typeface="Arial"/>
        <a:buChar char="•"/>
        <a:defRPr sz="1733" kern="1200">
          <a:solidFill>
            <a:schemeClr val="tx1"/>
          </a:solidFill>
          <a:latin typeface="+mn-lt"/>
          <a:ea typeface="+mn-ea"/>
          <a:cs typeface="+mn-cs"/>
        </a:defRPr>
      </a:lvl9pPr>
    </p:bodyStyle>
    <p:otherStyle>
      <a:defPPr>
        <a:defRPr lang="en-US"/>
      </a:defPPr>
      <a:lvl1pPr marL="0" algn="l" defTabSz="396255" rtl="0" eaLnBrk="1" latinLnBrk="0" hangingPunct="1">
        <a:defRPr sz="1560" kern="1200">
          <a:solidFill>
            <a:schemeClr val="tx1"/>
          </a:solidFill>
          <a:latin typeface="+mn-lt"/>
          <a:ea typeface="+mn-ea"/>
          <a:cs typeface="+mn-cs"/>
        </a:defRPr>
      </a:lvl1pPr>
      <a:lvl2pPr marL="396255" algn="l" defTabSz="396255" rtl="0" eaLnBrk="1" latinLnBrk="0" hangingPunct="1">
        <a:defRPr sz="1560" kern="1200">
          <a:solidFill>
            <a:schemeClr val="tx1"/>
          </a:solidFill>
          <a:latin typeface="+mn-lt"/>
          <a:ea typeface="+mn-ea"/>
          <a:cs typeface="+mn-cs"/>
        </a:defRPr>
      </a:lvl2pPr>
      <a:lvl3pPr marL="792510" algn="l" defTabSz="396255" rtl="0" eaLnBrk="1" latinLnBrk="0" hangingPunct="1">
        <a:defRPr sz="1560" kern="1200">
          <a:solidFill>
            <a:schemeClr val="tx1"/>
          </a:solidFill>
          <a:latin typeface="+mn-lt"/>
          <a:ea typeface="+mn-ea"/>
          <a:cs typeface="+mn-cs"/>
        </a:defRPr>
      </a:lvl3pPr>
      <a:lvl4pPr marL="1188766" algn="l" defTabSz="396255" rtl="0" eaLnBrk="1" latinLnBrk="0" hangingPunct="1">
        <a:defRPr sz="1560" kern="1200">
          <a:solidFill>
            <a:schemeClr val="tx1"/>
          </a:solidFill>
          <a:latin typeface="+mn-lt"/>
          <a:ea typeface="+mn-ea"/>
          <a:cs typeface="+mn-cs"/>
        </a:defRPr>
      </a:lvl4pPr>
      <a:lvl5pPr marL="1585021" algn="l" defTabSz="396255" rtl="0" eaLnBrk="1" latinLnBrk="0" hangingPunct="1">
        <a:defRPr sz="1560" kern="1200">
          <a:solidFill>
            <a:schemeClr val="tx1"/>
          </a:solidFill>
          <a:latin typeface="+mn-lt"/>
          <a:ea typeface="+mn-ea"/>
          <a:cs typeface="+mn-cs"/>
        </a:defRPr>
      </a:lvl5pPr>
      <a:lvl6pPr marL="1981276" algn="l" defTabSz="396255" rtl="0" eaLnBrk="1" latinLnBrk="0" hangingPunct="1">
        <a:defRPr sz="1560" kern="1200">
          <a:solidFill>
            <a:schemeClr val="tx1"/>
          </a:solidFill>
          <a:latin typeface="+mn-lt"/>
          <a:ea typeface="+mn-ea"/>
          <a:cs typeface="+mn-cs"/>
        </a:defRPr>
      </a:lvl6pPr>
      <a:lvl7pPr marL="2377531" algn="l" defTabSz="396255" rtl="0" eaLnBrk="1" latinLnBrk="0" hangingPunct="1">
        <a:defRPr sz="1560" kern="1200">
          <a:solidFill>
            <a:schemeClr val="tx1"/>
          </a:solidFill>
          <a:latin typeface="+mn-lt"/>
          <a:ea typeface="+mn-ea"/>
          <a:cs typeface="+mn-cs"/>
        </a:defRPr>
      </a:lvl7pPr>
      <a:lvl8pPr marL="2773787" algn="l" defTabSz="396255" rtl="0" eaLnBrk="1" latinLnBrk="0" hangingPunct="1">
        <a:defRPr sz="1560" kern="1200">
          <a:solidFill>
            <a:schemeClr val="tx1"/>
          </a:solidFill>
          <a:latin typeface="+mn-lt"/>
          <a:ea typeface="+mn-ea"/>
          <a:cs typeface="+mn-cs"/>
        </a:defRPr>
      </a:lvl8pPr>
      <a:lvl9pPr marL="3170042" algn="l" defTabSz="396255" rtl="0" eaLnBrk="1" latinLnBrk="0" hangingPunct="1">
        <a:defRPr sz="15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38020"/>
            <a:ext cx="905256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386841"/>
            <a:ext cx="9052560" cy="3922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5508837"/>
            <a:ext cx="2346960" cy="316442"/>
          </a:xfrm>
          <a:prstGeom prst="rect">
            <a:avLst/>
          </a:prstGeom>
        </p:spPr>
        <p:txBody>
          <a:bodyPr vert="horz" lIns="91440" tIns="45720" rIns="91440" bIns="45720" rtlCol="0" anchor="ctr"/>
          <a:lstStyle>
            <a:lvl1pPr algn="l">
              <a:defRPr sz="1040">
                <a:solidFill>
                  <a:schemeClr val="tx1">
                    <a:tint val="75000"/>
                  </a:schemeClr>
                </a:solidFill>
              </a:defRPr>
            </a:lvl1pPr>
          </a:lstStyle>
          <a:p>
            <a:fld id="{385AD760-DAD8-4384-8381-A4FE18B3E8F8}" type="datetimeFigureOut">
              <a:rPr lang="en-US" smtClean="0"/>
              <a:pPr/>
              <a:t>4/16/2024</a:t>
            </a:fld>
            <a:endParaRPr lang="en-US"/>
          </a:p>
        </p:txBody>
      </p:sp>
      <p:sp>
        <p:nvSpPr>
          <p:cNvPr id="5" name="Footer Placeholder 4"/>
          <p:cNvSpPr>
            <a:spLocks noGrp="1"/>
          </p:cNvSpPr>
          <p:nvPr>
            <p:ph type="ftr" sz="quarter" idx="3"/>
          </p:nvPr>
        </p:nvSpPr>
        <p:spPr>
          <a:xfrm>
            <a:off x="3436620" y="5508837"/>
            <a:ext cx="3185160" cy="316442"/>
          </a:xfrm>
          <a:prstGeom prst="rect">
            <a:avLst/>
          </a:prstGeom>
        </p:spPr>
        <p:txBody>
          <a:bodyPr vert="horz" lIns="91440" tIns="45720" rIns="91440" bIns="45720" rtlCol="0" anchor="ctr"/>
          <a:lstStyle>
            <a:lvl1pPr algn="ctr">
              <a:defRPr sz="1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5508837"/>
            <a:ext cx="2346960" cy="316442"/>
          </a:xfrm>
          <a:prstGeom prst="rect">
            <a:avLst/>
          </a:prstGeom>
        </p:spPr>
        <p:txBody>
          <a:bodyPr vert="horz" lIns="91440" tIns="45720" rIns="91440" bIns="45720" rtlCol="0" anchor="ctr"/>
          <a:lstStyle>
            <a:lvl1pPr algn="r">
              <a:defRPr sz="1040">
                <a:solidFill>
                  <a:schemeClr val="tx1">
                    <a:tint val="75000"/>
                  </a:schemeClr>
                </a:solidFill>
              </a:defRPr>
            </a:lvl1pPr>
          </a:lstStyle>
          <a:p>
            <a:fld id="{98F91BDB-B3BC-4558-B76E-E403BA8A5352}" type="slidenum">
              <a:rPr lang="en-US" smtClean="0"/>
              <a:pPr/>
              <a:t>‹#›</a:t>
            </a:fld>
            <a:endParaRPr lang="en-US"/>
          </a:p>
        </p:txBody>
      </p:sp>
    </p:spTree>
    <p:extLst>
      <p:ext uri="{BB962C8B-B14F-4D97-AF65-F5344CB8AC3E}">
        <p14:creationId xmlns:p14="http://schemas.microsoft.com/office/powerpoint/2010/main" val="329265705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792510" rtl="0" eaLnBrk="1" latinLnBrk="0" hangingPunct="1">
        <a:spcBef>
          <a:spcPct val="0"/>
        </a:spcBef>
        <a:buNone/>
        <a:defRPr sz="3813" kern="1200">
          <a:solidFill>
            <a:schemeClr val="tx1"/>
          </a:solidFill>
          <a:latin typeface="+mj-lt"/>
          <a:ea typeface="+mj-ea"/>
          <a:cs typeface="+mj-cs"/>
        </a:defRPr>
      </a:lvl1pPr>
    </p:titleStyle>
    <p:bodyStyle>
      <a:lvl1pPr marL="297191" indent="-297191" algn="l" defTabSz="792510" rtl="0" eaLnBrk="1" latinLnBrk="0" hangingPunct="1">
        <a:spcBef>
          <a:spcPct val="20000"/>
        </a:spcBef>
        <a:buFont typeface="Arial" pitchFamily="34" charset="0"/>
        <a:buChar char="•"/>
        <a:defRPr sz="2773" kern="1200">
          <a:solidFill>
            <a:schemeClr val="tx1"/>
          </a:solidFill>
          <a:latin typeface="+mn-lt"/>
          <a:ea typeface="+mn-ea"/>
          <a:cs typeface="+mn-cs"/>
        </a:defRPr>
      </a:lvl1pPr>
      <a:lvl2pPr marL="643915" indent="-247660" algn="l" defTabSz="792510" rtl="0" eaLnBrk="1" latinLnBrk="0" hangingPunct="1">
        <a:spcBef>
          <a:spcPct val="20000"/>
        </a:spcBef>
        <a:buFont typeface="Arial" pitchFamily="34" charset="0"/>
        <a:buChar char="–"/>
        <a:defRPr sz="2427" kern="1200">
          <a:solidFill>
            <a:schemeClr val="tx1"/>
          </a:solidFill>
          <a:latin typeface="+mn-lt"/>
          <a:ea typeface="+mn-ea"/>
          <a:cs typeface="+mn-cs"/>
        </a:defRPr>
      </a:lvl2pPr>
      <a:lvl3pPr marL="990638" indent="-198128" algn="l" defTabSz="792510" rtl="0" eaLnBrk="1" latinLnBrk="0" hangingPunct="1">
        <a:spcBef>
          <a:spcPct val="20000"/>
        </a:spcBef>
        <a:buFont typeface="Arial" pitchFamily="34" charset="0"/>
        <a:buChar char="•"/>
        <a:defRPr sz="2080" kern="1200">
          <a:solidFill>
            <a:schemeClr val="tx1"/>
          </a:solidFill>
          <a:latin typeface="+mn-lt"/>
          <a:ea typeface="+mn-ea"/>
          <a:cs typeface="+mn-cs"/>
        </a:defRPr>
      </a:lvl3pPr>
      <a:lvl4pPr marL="1386893"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4pPr>
      <a:lvl5pPr marL="1783149"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5pPr>
      <a:lvl6pPr marL="2179404"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6pPr>
      <a:lvl7pPr marL="2575659"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7pPr>
      <a:lvl8pPr marL="2971914"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8pPr>
      <a:lvl9pPr marL="3368170"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9pPr>
    </p:bodyStyle>
    <p:otherStyle>
      <a:defPPr>
        <a:defRPr lang="en-US"/>
      </a:defPPr>
      <a:lvl1pPr marL="0" algn="l" defTabSz="792510" rtl="0" eaLnBrk="1" latinLnBrk="0" hangingPunct="1">
        <a:defRPr sz="1560" kern="1200">
          <a:solidFill>
            <a:schemeClr val="tx1"/>
          </a:solidFill>
          <a:latin typeface="+mn-lt"/>
          <a:ea typeface="+mn-ea"/>
          <a:cs typeface="+mn-cs"/>
        </a:defRPr>
      </a:lvl1pPr>
      <a:lvl2pPr marL="396255" algn="l" defTabSz="792510" rtl="0" eaLnBrk="1" latinLnBrk="0" hangingPunct="1">
        <a:defRPr sz="1560" kern="1200">
          <a:solidFill>
            <a:schemeClr val="tx1"/>
          </a:solidFill>
          <a:latin typeface="+mn-lt"/>
          <a:ea typeface="+mn-ea"/>
          <a:cs typeface="+mn-cs"/>
        </a:defRPr>
      </a:lvl2pPr>
      <a:lvl3pPr marL="792510" algn="l" defTabSz="792510" rtl="0" eaLnBrk="1" latinLnBrk="0" hangingPunct="1">
        <a:defRPr sz="1560" kern="1200">
          <a:solidFill>
            <a:schemeClr val="tx1"/>
          </a:solidFill>
          <a:latin typeface="+mn-lt"/>
          <a:ea typeface="+mn-ea"/>
          <a:cs typeface="+mn-cs"/>
        </a:defRPr>
      </a:lvl3pPr>
      <a:lvl4pPr marL="1188766" algn="l" defTabSz="792510" rtl="0" eaLnBrk="1" latinLnBrk="0" hangingPunct="1">
        <a:defRPr sz="1560" kern="1200">
          <a:solidFill>
            <a:schemeClr val="tx1"/>
          </a:solidFill>
          <a:latin typeface="+mn-lt"/>
          <a:ea typeface="+mn-ea"/>
          <a:cs typeface="+mn-cs"/>
        </a:defRPr>
      </a:lvl4pPr>
      <a:lvl5pPr marL="1585021" algn="l" defTabSz="792510" rtl="0" eaLnBrk="1" latinLnBrk="0" hangingPunct="1">
        <a:defRPr sz="1560" kern="1200">
          <a:solidFill>
            <a:schemeClr val="tx1"/>
          </a:solidFill>
          <a:latin typeface="+mn-lt"/>
          <a:ea typeface="+mn-ea"/>
          <a:cs typeface="+mn-cs"/>
        </a:defRPr>
      </a:lvl5pPr>
      <a:lvl6pPr marL="1981276" algn="l" defTabSz="792510" rtl="0" eaLnBrk="1" latinLnBrk="0" hangingPunct="1">
        <a:defRPr sz="1560" kern="1200">
          <a:solidFill>
            <a:schemeClr val="tx1"/>
          </a:solidFill>
          <a:latin typeface="+mn-lt"/>
          <a:ea typeface="+mn-ea"/>
          <a:cs typeface="+mn-cs"/>
        </a:defRPr>
      </a:lvl6pPr>
      <a:lvl7pPr marL="2377531" algn="l" defTabSz="792510" rtl="0" eaLnBrk="1" latinLnBrk="0" hangingPunct="1">
        <a:defRPr sz="1560" kern="1200">
          <a:solidFill>
            <a:schemeClr val="tx1"/>
          </a:solidFill>
          <a:latin typeface="+mn-lt"/>
          <a:ea typeface="+mn-ea"/>
          <a:cs typeface="+mn-cs"/>
        </a:defRPr>
      </a:lvl7pPr>
      <a:lvl8pPr marL="2773787" algn="l" defTabSz="792510" rtl="0" eaLnBrk="1" latinLnBrk="0" hangingPunct="1">
        <a:defRPr sz="1560" kern="1200">
          <a:solidFill>
            <a:schemeClr val="tx1"/>
          </a:solidFill>
          <a:latin typeface="+mn-lt"/>
          <a:ea typeface="+mn-ea"/>
          <a:cs typeface="+mn-cs"/>
        </a:defRPr>
      </a:lvl8pPr>
      <a:lvl9pPr marL="3170042" algn="l" defTabSz="792510" rtl="0" eaLnBrk="1" latinLnBrk="0" hangingPunct="1">
        <a:defRPr sz="1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2920" y="238020"/>
            <a:ext cx="90525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02920" y="1386841"/>
            <a:ext cx="9052560" cy="392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502920" y="5412528"/>
            <a:ext cx="23469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13">
                <a:solidFill>
                  <a:schemeClr val="tx1"/>
                </a:solidFill>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620" y="5412528"/>
            <a:ext cx="31851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13">
                <a:solidFill>
                  <a:schemeClr val="tx1"/>
                </a:solidFill>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520" y="5412528"/>
            <a:ext cx="23469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13">
                <a:solidFill>
                  <a:schemeClr val="tx1"/>
                </a:solidFill>
                <a:latin typeface="Arial" panose="020B0604020202020204" pitchFamily="34" charset="0"/>
              </a:defRPr>
            </a:lvl1pPr>
          </a:lstStyle>
          <a:p>
            <a:pPr>
              <a:defRPr/>
            </a:pPr>
            <a:fld id="{725C31B3-6979-4F1C-AA7B-85826E40B1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848862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txStyles>
    <p:titleStyle>
      <a:lvl1pPr algn="ctr" rtl="0" eaLnBrk="0" fontAlgn="base" hangingPunct="0">
        <a:spcBef>
          <a:spcPct val="0"/>
        </a:spcBef>
        <a:spcAft>
          <a:spcPct val="0"/>
        </a:spcAft>
        <a:defRPr sz="3813">
          <a:solidFill>
            <a:schemeClr val="tx2"/>
          </a:solidFill>
          <a:latin typeface="+mj-lt"/>
          <a:ea typeface="+mj-ea"/>
          <a:cs typeface="+mj-cs"/>
        </a:defRPr>
      </a:lvl1pPr>
      <a:lvl2pPr algn="ctr" rtl="0" eaLnBrk="0" fontAlgn="base" hangingPunct="0">
        <a:spcBef>
          <a:spcPct val="0"/>
        </a:spcBef>
        <a:spcAft>
          <a:spcPct val="0"/>
        </a:spcAft>
        <a:defRPr sz="3813">
          <a:solidFill>
            <a:schemeClr val="tx2"/>
          </a:solidFill>
          <a:latin typeface="Arial" charset="0"/>
        </a:defRPr>
      </a:lvl2pPr>
      <a:lvl3pPr algn="ctr" rtl="0" eaLnBrk="0" fontAlgn="base" hangingPunct="0">
        <a:spcBef>
          <a:spcPct val="0"/>
        </a:spcBef>
        <a:spcAft>
          <a:spcPct val="0"/>
        </a:spcAft>
        <a:defRPr sz="3813">
          <a:solidFill>
            <a:schemeClr val="tx2"/>
          </a:solidFill>
          <a:latin typeface="Arial" charset="0"/>
        </a:defRPr>
      </a:lvl3pPr>
      <a:lvl4pPr algn="ctr" rtl="0" eaLnBrk="0" fontAlgn="base" hangingPunct="0">
        <a:spcBef>
          <a:spcPct val="0"/>
        </a:spcBef>
        <a:spcAft>
          <a:spcPct val="0"/>
        </a:spcAft>
        <a:defRPr sz="3813">
          <a:solidFill>
            <a:schemeClr val="tx2"/>
          </a:solidFill>
          <a:latin typeface="Arial" charset="0"/>
        </a:defRPr>
      </a:lvl4pPr>
      <a:lvl5pPr algn="ctr" rtl="0" eaLnBrk="0" fontAlgn="base" hangingPunct="0">
        <a:spcBef>
          <a:spcPct val="0"/>
        </a:spcBef>
        <a:spcAft>
          <a:spcPct val="0"/>
        </a:spcAft>
        <a:defRPr sz="3813">
          <a:solidFill>
            <a:schemeClr val="tx2"/>
          </a:solidFill>
          <a:latin typeface="Arial" charset="0"/>
        </a:defRPr>
      </a:lvl5pPr>
      <a:lvl6pPr marL="396255" algn="ctr" rtl="0" eaLnBrk="0" fontAlgn="base" hangingPunct="0">
        <a:spcBef>
          <a:spcPct val="0"/>
        </a:spcBef>
        <a:spcAft>
          <a:spcPct val="0"/>
        </a:spcAft>
        <a:defRPr sz="3813">
          <a:solidFill>
            <a:schemeClr val="tx2"/>
          </a:solidFill>
          <a:latin typeface="Arial" charset="0"/>
        </a:defRPr>
      </a:lvl6pPr>
      <a:lvl7pPr marL="792510" algn="ctr" rtl="0" eaLnBrk="0" fontAlgn="base" hangingPunct="0">
        <a:spcBef>
          <a:spcPct val="0"/>
        </a:spcBef>
        <a:spcAft>
          <a:spcPct val="0"/>
        </a:spcAft>
        <a:defRPr sz="3813">
          <a:solidFill>
            <a:schemeClr val="tx2"/>
          </a:solidFill>
          <a:latin typeface="Arial" charset="0"/>
        </a:defRPr>
      </a:lvl7pPr>
      <a:lvl8pPr marL="1188766" algn="ctr" rtl="0" eaLnBrk="0" fontAlgn="base" hangingPunct="0">
        <a:spcBef>
          <a:spcPct val="0"/>
        </a:spcBef>
        <a:spcAft>
          <a:spcPct val="0"/>
        </a:spcAft>
        <a:defRPr sz="3813">
          <a:solidFill>
            <a:schemeClr val="tx2"/>
          </a:solidFill>
          <a:latin typeface="Arial" charset="0"/>
        </a:defRPr>
      </a:lvl8pPr>
      <a:lvl9pPr marL="1585021" algn="ctr" rtl="0" eaLnBrk="0" fontAlgn="base" hangingPunct="0">
        <a:spcBef>
          <a:spcPct val="0"/>
        </a:spcBef>
        <a:spcAft>
          <a:spcPct val="0"/>
        </a:spcAft>
        <a:defRPr sz="3813">
          <a:solidFill>
            <a:schemeClr val="tx2"/>
          </a:solidFill>
          <a:latin typeface="Arial" charset="0"/>
        </a:defRPr>
      </a:lvl9pPr>
    </p:titleStyle>
    <p:bodyStyle>
      <a:lvl1pPr marL="297191" indent="-297191" algn="l" rtl="0" eaLnBrk="0" fontAlgn="base" hangingPunct="0">
        <a:spcBef>
          <a:spcPct val="20000"/>
        </a:spcBef>
        <a:spcAft>
          <a:spcPct val="0"/>
        </a:spcAft>
        <a:buChar char="•"/>
        <a:defRPr sz="2773">
          <a:solidFill>
            <a:schemeClr val="tx1"/>
          </a:solidFill>
          <a:latin typeface="+mn-lt"/>
          <a:ea typeface="+mn-ea"/>
          <a:cs typeface="+mn-cs"/>
        </a:defRPr>
      </a:lvl1pPr>
      <a:lvl2pPr marL="643915" indent="-247660" algn="l" rtl="0" eaLnBrk="0" fontAlgn="base" hangingPunct="0">
        <a:spcBef>
          <a:spcPct val="20000"/>
        </a:spcBef>
        <a:spcAft>
          <a:spcPct val="0"/>
        </a:spcAft>
        <a:buChar char="–"/>
        <a:defRPr sz="2427">
          <a:solidFill>
            <a:schemeClr val="tx1"/>
          </a:solidFill>
          <a:latin typeface="+mn-lt"/>
        </a:defRPr>
      </a:lvl2pPr>
      <a:lvl3pPr marL="990638" indent="-198128" algn="l" rtl="0" eaLnBrk="0" fontAlgn="base" hangingPunct="0">
        <a:spcBef>
          <a:spcPct val="20000"/>
        </a:spcBef>
        <a:spcAft>
          <a:spcPct val="0"/>
        </a:spcAft>
        <a:buChar char="•"/>
        <a:defRPr sz="2080">
          <a:solidFill>
            <a:schemeClr val="tx1"/>
          </a:solidFill>
          <a:latin typeface="+mn-lt"/>
        </a:defRPr>
      </a:lvl3pPr>
      <a:lvl4pPr marL="1386893" indent="-198128" algn="l" rtl="0" eaLnBrk="0" fontAlgn="base" hangingPunct="0">
        <a:spcBef>
          <a:spcPct val="20000"/>
        </a:spcBef>
        <a:spcAft>
          <a:spcPct val="0"/>
        </a:spcAft>
        <a:buChar char="–"/>
        <a:defRPr sz="1733">
          <a:solidFill>
            <a:schemeClr val="tx1"/>
          </a:solidFill>
          <a:latin typeface="+mn-lt"/>
        </a:defRPr>
      </a:lvl4pPr>
      <a:lvl5pPr marL="1783149" indent="-198128" algn="l" rtl="0" eaLnBrk="0" fontAlgn="base" hangingPunct="0">
        <a:spcBef>
          <a:spcPct val="20000"/>
        </a:spcBef>
        <a:spcAft>
          <a:spcPct val="0"/>
        </a:spcAft>
        <a:buChar char="»"/>
        <a:defRPr sz="1733">
          <a:solidFill>
            <a:schemeClr val="tx1"/>
          </a:solidFill>
          <a:latin typeface="+mn-lt"/>
        </a:defRPr>
      </a:lvl5pPr>
      <a:lvl6pPr marL="2179404" indent="-198128" algn="l" rtl="0" eaLnBrk="0" fontAlgn="base" hangingPunct="0">
        <a:spcBef>
          <a:spcPct val="20000"/>
        </a:spcBef>
        <a:spcAft>
          <a:spcPct val="0"/>
        </a:spcAft>
        <a:buChar char="»"/>
        <a:defRPr sz="1733">
          <a:solidFill>
            <a:schemeClr val="tx1"/>
          </a:solidFill>
          <a:latin typeface="+mn-lt"/>
        </a:defRPr>
      </a:lvl6pPr>
      <a:lvl7pPr marL="2575659" indent="-198128" algn="l" rtl="0" eaLnBrk="0" fontAlgn="base" hangingPunct="0">
        <a:spcBef>
          <a:spcPct val="20000"/>
        </a:spcBef>
        <a:spcAft>
          <a:spcPct val="0"/>
        </a:spcAft>
        <a:buChar char="»"/>
        <a:defRPr sz="1733">
          <a:solidFill>
            <a:schemeClr val="tx1"/>
          </a:solidFill>
          <a:latin typeface="+mn-lt"/>
        </a:defRPr>
      </a:lvl7pPr>
      <a:lvl8pPr marL="2971914" indent="-198128" algn="l" rtl="0" eaLnBrk="0" fontAlgn="base" hangingPunct="0">
        <a:spcBef>
          <a:spcPct val="20000"/>
        </a:spcBef>
        <a:spcAft>
          <a:spcPct val="0"/>
        </a:spcAft>
        <a:buChar char="»"/>
        <a:defRPr sz="1733">
          <a:solidFill>
            <a:schemeClr val="tx1"/>
          </a:solidFill>
          <a:latin typeface="+mn-lt"/>
        </a:defRPr>
      </a:lvl8pPr>
      <a:lvl9pPr marL="3368170" indent="-198128" algn="l" rtl="0" eaLnBrk="0" fontAlgn="base" hangingPunct="0">
        <a:spcBef>
          <a:spcPct val="20000"/>
        </a:spcBef>
        <a:spcAft>
          <a:spcPct val="0"/>
        </a:spcAft>
        <a:buChar char="»"/>
        <a:defRPr sz="1733">
          <a:solidFill>
            <a:schemeClr val="tx1"/>
          </a:solidFill>
          <a:latin typeface="+mn-lt"/>
        </a:defRPr>
      </a:lvl9pPr>
    </p:bodyStyle>
    <p:otherStyle>
      <a:defPPr>
        <a:defRPr lang="en-US"/>
      </a:defPPr>
      <a:lvl1pPr marL="0" algn="l" defTabSz="792510" rtl="0" eaLnBrk="1" latinLnBrk="0" hangingPunct="1">
        <a:defRPr sz="1560" kern="1200">
          <a:solidFill>
            <a:schemeClr val="tx1"/>
          </a:solidFill>
          <a:latin typeface="+mn-lt"/>
          <a:ea typeface="+mn-ea"/>
          <a:cs typeface="+mn-cs"/>
        </a:defRPr>
      </a:lvl1pPr>
      <a:lvl2pPr marL="396255" algn="l" defTabSz="792510" rtl="0" eaLnBrk="1" latinLnBrk="0" hangingPunct="1">
        <a:defRPr sz="1560" kern="1200">
          <a:solidFill>
            <a:schemeClr val="tx1"/>
          </a:solidFill>
          <a:latin typeface="+mn-lt"/>
          <a:ea typeface="+mn-ea"/>
          <a:cs typeface="+mn-cs"/>
        </a:defRPr>
      </a:lvl2pPr>
      <a:lvl3pPr marL="792510" algn="l" defTabSz="792510" rtl="0" eaLnBrk="1" latinLnBrk="0" hangingPunct="1">
        <a:defRPr sz="1560" kern="1200">
          <a:solidFill>
            <a:schemeClr val="tx1"/>
          </a:solidFill>
          <a:latin typeface="+mn-lt"/>
          <a:ea typeface="+mn-ea"/>
          <a:cs typeface="+mn-cs"/>
        </a:defRPr>
      </a:lvl3pPr>
      <a:lvl4pPr marL="1188766" algn="l" defTabSz="792510" rtl="0" eaLnBrk="1" latinLnBrk="0" hangingPunct="1">
        <a:defRPr sz="1560" kern="1200">
          <a:solidFill>
            <a:schemeClr val="tx1"/>
          </a:solidFill>
          <a:latin typeface="+mn-lt"/>
          <a:ea typeface="+mn-ea"/>
          <a:cs typeface="+mn-cs"/>
        </a:defRPr>
      </a:lvl4pPr>
      <a:lvl5pPr marL="1585021" algn="l" defTabSz="792510" rtl="0" eaLnBrk="1" latinLnBrk="0" hangingPunct="1">
        <a:defRPr sz="1560" kern="1200">
          <a:solidFill>
            <a:schemeClr val="tx1"/>
          </a:solidFill>
          <a:latin typeface="+mn-lt"/>
          <a:ea typeface="+mn-ea"/>
          <a:cs typeface="+mn-cs"/>
        </a:defRPr>
      </a:lvl5pPr>
      <a:lvl6pPr marL="1981276" algn="l" defTabSz="792510" rtl="0" eaLnBrk="1" latinLnBrk="0" hangingPunct="1">
        <a:defRPr sz="1560" kern="1200">
          <a:solidFill>
            <a:schemeClr val="tx1"/>
          </a:solidFill>
          <a:latin typeface="+mn-lt"/>
          <a:ea typeface="+mn-ea"/>
          <a:cs typeface="+mn-cs"/>
        </a:defRPr>
      </a:lvl6pPr>
      <a:lvl7pPr marL="2377531" algn="l" defTabSz="792510" rtl="0" eaLnBrk="1" latinLnBrk="0" hangingPunct="1">
        <a:defRPr sz="1560" kern="1200">
          <a:solidFill>
            <a:schemeClr val="tx1"/>
          </a:solidFill>
          <a:latin typeface="+mn-lt"/>
          <a:ea typeface="+mn-ea"/>
          <a:cs typeface="+mn-cs"/>
        </a:defRPr>
      </a:lvl7pPr>
      <a:lvl8pPr marL="2773787" algn="l" defTabSz="792510" rtl="0" eaLnBrk="1" latinLnBrk="0" hangingPunct="1">
        <a:defRPr sz="1560" kern="1200">
          <a:solidFill>
            <a:schemeClr val="tx1"/>
          </a:solidFill>
          <a:latin typeface="+mn-lt"/>
          <a:ea typeface="+mn-ea"/>
          <a:cs typeface="+mn-cs"/>
        </a:defRPr>
      </a:lvl8pPr>
      <a:lvl9pPr marL="3170042" algn="l" defTabSz="792510" rtl="0" eaLnBrk="1" latinLnBrk="0" hangingPunct="1">
        <a:defRPr sz="1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25965" y="5756882"/>
            <a:ext cx="763111" cy="198965"/>
          </a:xfrm>
          <a:prstGeom prst="rect">
            <a:avLst/>
          </a:prstGeom>
          <a:noFill/>
        </p:spPr>
        <p:txBody>
          <a:bodyPr wrap="square" rtlCol="0">
            <a:spAutoFit/>
          </a:bodyPr>
          <a:lstStyle/>
          <a:p>
            <a:pPr algn="l"/>
            <a:fld id="{C14145BE-CC18-4145-962A-7F02CD48E99F}" type="slidenum">
              <a:rPr lang="en-US" sz="693" smtClean="0"/>
              <a:pPr algn="l"/>
              <a:t>‹#›</a:t>
            </a:fld>
            <a:endParaRPr lang="en-US" sz="693" dirty="0"/>
          </a:p>
        </p:txBody>
      </p:sp>
      <p:pic>
        <p:nvPicPr>
          <p:cNvPr id="2" name="Picture 1"/>
          <p:cNvPicPr>
            <a:picLocks noChangeAspect="1"/>
          </p:cNvPicPr>
          <p:nvPr userDrawn="1"/>
        </p:nvPicPr>
        <p:blipFill>
          <a:blip r:embed="rId15"/>
          <a:stretch>
            <a:fillRect/>
          </a:stretch>
        </p:blipFill>
        <p:spPr>
          <a:xfrm>
            <a:off x="0" y="1"/>
            <a:ext cx="10058400" cy="5943599"/>
          </a:xfrm>
          <a:prstGeom prst="rect">
            <a:avLst/>
          </a:prstGeom>
        </p:spPr>
      </p:pic>
    </p:spTree>
    <p:extLst>
      <p:ext uri="{BB962C8B-B14F-4D97-AF65-F5344CB8AC3E}">
        <p14:creationId xmlns:p14="http://schemas.microsoft.com/office/powerpoint/2010/main" val="261445528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00" r:id="rId12"/>
    <p:sldLayoutId id="2147483801" r:id="rId13"/>
  </p:sldLayoutIdLst>
  <p:txStyles>
    <p:titleStyle>
      <a:lvl1pPr algn="l" defTabSz="396255" rtl="0" eaLnBrk="1" latinLnBrk="0" hangingPunct="1">
        <a:spcBef>
          <a:spcPct val="0"/>
        </a:spcBef>
        <a:buNone/>
        <a:defRPr sz="2253" kern="1200">
          <a:solidFill>
            <a:schemeClr val="tx1"/>
          </a:solidFill>
          <a:latin typeface="Arial"/>
          <a:ea typeface="+mj-ea"/>
          <a:cs typeface="Arial"/>
        </a:defRPr>
      </a:lvl1pPr>
    </p:titleStyle>
    <p:bodyStyle>
      <a:lvl1pPr marL="297191" indent="-297191" algn="l" defTabSz="396255" rtl="0" eaLnBrk="1" latinLnBrk="0" hangingPunct="1">
        <a:spcBef>
          <a:spcPct val="20000"/>
        </a:spcBef>
        <a:buFont typeface="Arial"/>
        <a:buChar char="•"/>
        <a:defRPr sz="1733" kern="1200">
          <a:solidFill>
            <a:schemeClr val="tx1"/>
          </a:solidFill>
          <a:latin typeface="Arial"/>
          <a:ea typeface="+mn-ea"/>
          <a:cs typeface="Arial"/>
        </a:defRPr>
      </a:lvl1pPr>
      <a:lvl2pPr marL="643915" indent="-247660" algn="l" defTabSz="396255" rtl="0" eaLnBrk="1" latinLnBrk="0" hangingPunct="1">
        <a:spcBef>
          <a:spcPct val="20000"/>
        </a:spcBef>
        <a:buFont typeface="Arial"/>
        <a:buChar char="–"/>
        <a:defRPr sz="1733" i="1" kern="1200">
          <a:solidFill>
            <a:schemeClr val="tx1"/>
          </a:solidFill>
          <a:latin typeface="Arial"/>
          <a:ea typeface="+mn-ea"/>
          <a:cs typeface="Arial"/>
        </a:defRPr>
      </a:lvl2pPr>
      <a:lvl3pPr marL="990638" indent="-198128" algn="l" defTabSz="396255" rtl="0" eaLnBrk="1" latinLnBrk="0" hangingPunct="1">
        <a:spcBef>
          <a:spcPct val="20000"/>
        </a:spcBef>
        <a:buFont typeface="Arial"/>
        <a:buChar char="•"/>
        <a:defRPr sz="1733" kern="1200">
          <a:solidFill>
            <a:schemeClr val="tx1"/>
          </a:solidFill>
          <a:latin typeface="Arial"/>
          <a:ea typeface="+mn-ea"/>
          <a:cs typeface="Arial"/>
        </a:defRPr>
      </a:lvl3pPr>
      <a:lvl4pPr marL="1386893" indent="-198128" algn="l" defTabSz="396255" rtl="0" eaLnBrk="1" latinLnBrk="0" hangingPunct="1">
        <a:spcBef>
          <a:spcPct val="20000"/>
        </a:spcBef>
        <a:buFont typeface="Arial"/>
        <a:buChar char="–"/>
        <a:defRPr sz="1733" i="1" kern="1200">
          <a:solidFill>
            <a:schemeClr val="tx1"/>
          </a:solidFill>
          <a:latin typeface="Arial"/>
          <a:ea typeface="+mn-ea"/>
          <a:cs typeface="Arial"/>
        </a:defRPr>
      </a:lvl4pPr>
      <a:lvl5pPr marL="1783149" indent="-198128" algn="l" defTabSz="396255" rtl="0" eaLnBrk="1" latinLnBrk="0" hangingPunct="1">
        <a:spcBef>
          <a:spcPct val="20000"/>
        </a:spcBef>
        <a:buFont typeface="Arial"/>
        <a:buChar char="•"/>
        <a:defRPr sz="1733" kern="1200">
          <a:solidFill>
            <a:schemeClr val="tx1"/>
          </a:solidFill>
          <a:latin typeface="Arial"/>
          <a:ea typeface="+mn-ea"/>
          <a:cs typeface="Arial"/>
        </a:defRPr>
      </a:lvl5pPr>
      <a:lvl6pPr marL="2179404" indent="-198128" algn="l" defTabSz="396255" rtl="0" eaLnBrk="1" latinLnBrk="0" hangingPunct="1">
        <a:spcBef>
          <a:spcPct val="20000"/>
        </a:spcBef>
        <a:buFont typeface="Arial"/>
        <a:buChar char="•"/>
        <a:defRPr sz="1733" kern="1200">
          <a:solidFill>
            <a:schemeClr val="tx1"/>
          </a:solidFill>
          <a:latin typeface="+mn-lt"/>
          <a:ea typeface="+mn-ea"/>
          <a:cs typeface="+mn-cs"/>
        </a:defRPr>
      </a:lvl6pPr>
      <a:lvl7pPr marL="2575659" indent="-198128" algn="l" defTabSz="396255" rtl="0" eaLnBrk="1" latinLnBrk="0" hangingPunct="1">
        <a:spcBef>
          <a:spcPct val="20000"/>
        </a:spcBef>
        <a:buFont typeface="Arial"/>
        <a:buChar char="•"/>
        <a:defRPr sz="1733" kern="1200">
          <a:solidFill>
            <a:schemeClr val="tx1"/>
          </a:solidFill>
          <a:latin typeface="+mn-lt"/>
          <a:ea typeface="+mn-ea"/>
          <a:cs typeface="+mn-cs"/>
        </a:defRPr>
      </a:lvl7pPr>
      <a:lvl8pPr marL="2971914" indent="-198128" algn="l" defTabSz="396255" rtl="0" eaLnBrk="1" latinLnBrk="0" hangingPunct="1">
        <a:spcBef>
          <a:spcPct val="20000"/>
        </a:spcBef>
        <a:buFont typeface="Arial"/>
        <a:buChar char="•"/>
        <a:defRPr sz="1733" kern="1200">
          <a:solidFill>
            <a:schemeClr val="tx1"/>
          </a:solidFill>
          <a:latin typeface="+mn-lt"/>
          <a:ea typeface="+mn-ea"/>
          <a:cs typeface="+mn-cs"/>
        </a:defRPr>
      </a:lvl8pPr>
      <a:lvl9pPr marL="3368170" indent="-198128" algn="l" defTabSz="396255" rtl="0" eaLnBrk="1" latinLnBrk="0" hangingPunct="1">
        <a:spcBef>
          <a:spcPct val="20000"/>
        </a:spcBef>
        <a:buFont typeface="Arial"/>
        <a:buChar char="•"/>
        <a:defRPr sz="1733" kern="1200">
          <a:solidFill>
            <a:schemeClr val="tx1"/>
          </a:solidFill>
          <a:latin typeface="+mn-lt"/>
          <a:ea typeface="+mn-ea"/>
          <a:cs typeface="+mn-cs"/>
        </a:defRPr>
      </a:lvl9pPr>
    </p:bodyStyle>
    <p:otherStyle>
      <a:defPPr>
        <a:defRPr lang="en-US"/>
      </a:defPPr>
      <a:lvl1pPr marL="0" algn="l" defTabSz="396255" rtl="0" eaLnBrk="1" latinLnBrk="0" hangingPunct="1">
        <a:defRPr sz="1560" kern="1200">
          <a:solidFill>
            <a:schemeClr val="tx1"/>
          </a:solidFill>
          <a:latin typeface="+mn-lt"/>
          <a:ea typeface="+mn-ea"/>
          <a:cs typeface="+mn-cs"/>
        </a:defRPr>
      </a:lvl1pPr>
      <a:lvl2pPr marL="396255" algn="l" defTabSz="396255" rtl="0" eaLnBrk="1" latinLnBrk="0" hangingPunct="1">
        <a:defRPr sz="1560" kern="1200">
          <a:solidFill>
            <a:schemeClr val="tx1"/>
          </a:solidFill>
          <a:latin typeface="+mn-lt"/>
          <a:ea typeface="+mn-ea"/>
          <a:cs typeface="+mn-cs"/>
        </a:defRPr>
      </a:lvl2pPr>
      <a:lvl3pPr marL="792510" algn="l" defTabSz="396255" rtl="0" eaLnBrk="1" latinLnBrk="0" hangingPunct="1">
        <a:defRPr sz="1560" kern="1200">
          <a:solidFill>
            <a:schemeClr val="tx1"/>
          </a:solidFill>
          <a:latin typeface="+mn-lt"/>
          <a:ea typeface="+mn-ea"/>
          <a:cs typeface="+mn-cs"/>
        </a:defRPr>
      </a:lvl3pPr>
      <a:lvl4pPr marL="1188766" algn="l" defTabSz="396255" rtl="0" eaLnBrk="1" latinLnBrk="0" hangingPunct="1">
        <a:defRPr sz="1560" kern="1200">
          <a:solidFill>
            <a:schemeClr val="tx1"/>
          </a:solidFill>
          <a:latin typeface="+mn-lt"/>
          <a:ea typeface="+mn-ea"/>
          <a:cs typeface="+mn-cs"/>
        </a:defRPr>
      </a:lvl4pPr>
      <a:lvl5pPr marL="1585021" algn="l" defTabSz="396255" rtl="0" eaLnBrk="1" latinLnBrk="0" hangingPunct="1">
        <a:defRPr sz="1560" kern="1200">
          <a:solidFill>
            <a:schemeClr val="tx1"/>
          </a:solidFill>
          <a:latin typeface="+mn-lt"/>
          <a:ea typeface="+mn-ea"/>
          <a:cs typeface="+mn-cs"/>
        </a:defRPr>
      </a:lvl5pPr>
      <a:lvl6pPr marL="1981276" algn="l" defTabSz="396255" rtl="0" eaLnBrk="1" latinLnBrk="0" hangingPunct="1">
        <a:defRPr sz="1560" kern="1200">
          <a:solidFill>
            <a:schemeClr val="tx1"/>
          </a:solidFill>
          <a:latin typeface="+mn-lt"/>
          <a:ea typeface="+mn-ea"/>
          <a:cs typeface="+mn-cs"/>
        </a:defRPr>
      </a:lvl6pPr>
      <a:lvl7pPr marL="2377531" algn="l" defTabSz="396255" rtl="0" eaLnBrk="1" latinLnBrk="0" hangingPunct="1">
        <a:defRPr sz="1560" kern="1200">
          <a:solidFill>
            <a:schemeClr val="tx1"/>
          </a:solidFill>
          <a:latin typeface="+mn-lt"/>
          <a:ea typeface="+mn-ea"/>
          <a:cs typeface="+mn-cs"/>
        </a:defRPr>
      </a:lvl7pPr>
      <a:lvl8pPr marL="2773787" algn="l" defTabSz="396255" rtl="0" eaLnBrk="1" latinLnBrk="0" hangingPunct="1">
        <a:defRPr sz="1560" kern="1200">
          <a:solidFill>
            <a:schemeClr val="tx1"/>
          </a:solidFill>
          <a:latin typeface="+mn-lt"/>
          <a:ea typeface="+mn-ea"/>
          <a:cs typeface="+mn-cs"/>
        </a:defRPr>
      </a:lvl8pPr>
      <a:lvl9pPr marL="3170042" algn="l" defTabSz="396255" rtl="0" eaLnBrk="1" latinLnBrk="0" hangingPunct="1">
        <a:defRPr sz="15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jpeg"/><Relationship Id="rId1" Type="http://schemas.openxmlformats.org/officeDocument/2006/relationships/slideLayout" Target="../slideLayouts/slideLayout3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4" descr="LEO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320" y="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Satellite 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15" y="4281593"/>
            <a:ext cx="751205" cy="70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Grp="1" noChangeArrowheads="1"/>
          </p:cNvSpPr>
          <p:nvPr>
            <p:ph type="subTitle" idx="4294967295"/>
          </p:nvPr>
        </p:nvSpPr>
        <p:spPr>
          <a:xfrm>
            <a:off x="2241762" y="5265315"/>
            <a:ext cx="5547360" cy="396240"/>
          </a:xfrm>
        </p:spPr>
        <p:txBody>
          <a:bodyPr/>
          <a:lstStyle/>
          <a:p>
            <a:pPr marL="0" indent="0" algn="ctr" eaLnBrk="1" hangingPunct="1">
              <a:lnSpc>
                <a:spcPct val="80000"/>
              </a:lnSpc>
              <a:buNone/>
            </a:pPr>
            <a:r>
              <a:rPr lang="en-US" altLang="en-US" b="1">
                <a:solidFill>
                  <a:srgbClr val="FFFF66"/>
                </a:solidFill>
                <a:latin typeface="Georgia" panose="02040502050405020303" pitchFamily="18" charset="0"/>
              </a:rPr>
              <a:t>Nahum Melamed</a:t>
            </a:r>
          </a:p>
        </p:txBody>
      </p:sp>
      <p:sp>
        <p:nvSpPr>
          <p:cNvPr id="3077" name="Rectangle 2"/>
          <p:cNvSpPr>
            <a:spLocks noGrp="1" noChangeArrowheads="1"/>
          </p:cNvSpPr>
          <p:nvPr>
            <p:ph type="ctrTitle" idx="4294967295"/>
          </p:nvPr>
        </p:nvSpPr>
        <p:spPr>
          <a:xfrm>
            <a:off x="1424517" y="6879"/>
            <a:ext cx="7364836" cy="4984644"/>
          </a:xfrm>
        </p:spPr>
        <p:txBody>
          <a:bodyPr/>
          <a:lstStyle/>
          <a:p>
            <a:pPr eaLnBrk="1" hangingPunct="1"/>
            <a:r>
              <a:rPr lang="en-US" altLang="en-US" sz="7627" b="1" dirty="0">
                <a:solidFill>
                  <a:srgbClr val="FFFF66"/>
                </a:solidFill>
                <a:latin typeface="Comic Sans MS" panose="030F0702030302020204" pitchFamily="66" charset="0"/>
              </a:rPr>
              <a:t>Near Earth Space Objects</a:t>
            </a:r>
            <a:br>
              <a:rPr lang="en-US" altLang="en-US" sz="7627" b="1" dirty="0">
                <a:solidFill>
                  <a:srgbClr val="FFFF66"/>
                </a:solidFill>
                <a:latin typeface="Comic Sans MS" panose="030F0702030302020204" pitchFamily="66" charset="0"/>
              </a:rPr>
            </a:br>
            <a:br>
              <a:rPr lang="en-US" altLang="en-US" sz="3120" b="1" dirty="0">
                <a:solidFill>
                  <a:srgbClr val="FFFF66"/>
                </a:solidFill>
                <a:latin typeface="Comic Sans MS" panose="030F0702030302020204" pitchFamily="66" charset="0"/>
              </a:rPr>
            </a:br>
            <a:r>
              <a:rPr lang="en-US" altLang="en-US" sz="3120" b="1" dirty="0">
                <a:solidFill>
                  <a:srgbClr val="FFFF66"/>
                </a:solidFill>
                <a:latin typeface="Comic Sans MS" panose="030F0702030302020204" pitchFamily="66" charset="0"/>
              </a:rPr>
              <a:t>STEM Tour</a:t>
            </a:r>
            <a:br>
              <a:rPr lang="en-US" altLang="en-US" sz="3120" b="1" dirty="0">
                <a:solidFill>
                  <a:srgbClr val="FFFF66"/>
                </a:solidFill>
                <a:latin typeface="Comic Sans MS" panose="030F0702030302020204" pitchFamily="66" charset="0"/>
              </a:rPr>
            </a:br>
            <a:r>
              <a:rPr lang="en-US" altLang="en-US" sz="3120" b="1" dirty="0">
                <a:solidFill>
                  <a:srgbClr val="FFFF66"/>
                </a:solidFill>
                <a:latin typeface="Comic Sans MS" panose="030F0702030302020204" pitchFamily="66" charset="0"/>
              </a:rPr>
              <a:t>April 17,2024</a:t>
            </a:r>
            <a:endParaRPr lang="en-US" altLang="en-US" sz="2080" b="1" dirty="0">
              <a:solidFill>
                <a:srgbClr val="FFFF66"/>
              </a:solidFill>
              <a:latin typeface="Comic Sans MS" panose="030F0702030302020204" pitchFamily="66" charset="0"/>
            </a:endParaRPr>
          </a:p>
        </p:txBody>
      </p:sp>
      <p:sp>
        <p:nvSpPr>
          <p:cNvPr id="6" name="Rectangle 3"/>
          <p:cNvSpPr txBox="1">
            <a:spLocks noChangeArrowheads="1"/>
          </p:cNvSpPr>
          <p:nvPr/>
        </p:nvSpPr>
        <p:spPr bwMode="auto">
          <a:xfrm>
            <a:off x="2666895" y="5675313"/>
            <a:ext cx="4709950" cy="396240"/>
          </a:xfrm>
          <a:prstGeom prst="rect">
            <a:avLst/>
          </a:prstGeom>
          <a:noFill/>
          <a:ln w="9525">
            <a:noFill/>
            <a:miter lim="800000"/>
            <a:headEnd/>
            <a:tailEnd/>
          </a:ln>
        </p:spPr>
        <p:txBody>
          <a:bodyPr/>
          <a:lstStyle/>
          <a:p>
            <a:pPr algn="ctr" defTabSz="792510" fontAlgn="base">
              <a:lnSpc>
                <a:spcPct val="80000"/>
              </a:lnSpc>
              <a:spcBef>
                <a:spcPct val="20000"/>
              </a:spcBef>
              <a:spcAft>
                <a:spcPct val="0"/>
              </a:spcAft>
              <a:defRPr/>
            </a:pPr>
            <a:r>
              <a:rPr lang="en-US" sz="1733" b="1" kern="0" dirty="0">
                <a:solidFill>
                  <a:srgbClr val="FFFF66"/>
                </a:solidFill>
                <a:latin typeface="Georgia" pitchFamily="18" charset="0"/>
              </a:rPr>
              <a:t>The Aerospace Corporation</a:t>
            </a:r>
          </a:p>
        </p:txBody>
      </p:sp>
      <p:pic>
        <p:nvPicPr>
          <p:cNvPr id="7" name="Picture 6" descr="R310036-Asteroid_243_Ida_&amp;_its_moon-SPL"/>
          <p:cNvPicPr>
            <a:picLocks noChangeAspect="1" noChangeArrowheads="1"/>
          </p:cNvPicPr>
          <p:nvPr/>
        </p:nvPicPr>
        <p:blipFill>
          <a:blip r:embed="rId4">
            <a:extLst>
              <a:ext uri="{28A0092B-C50C-407E-A947-70E740481C1C}">
                <a14:useLocalDpi xmlns:a14="http://schemas.microsoft.com/office/drawing/2010/main" val="0"/>
              </a:ext>
            </a:extLst>
          </a:blip>
          <a:srcRect l="17447" t="18860" r="27872" b="23183"/>
          <a:stretch>
            <a:fillRect/>
          </a:stretch>
        </p:blipFill>
        <p:spPr bwMode="auto">
          <a:xfrm>
            <a:off x="7297950" y="3918373"/>
            <a:ext cx="1543685" cy="12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indefinite" fill="hold" nodeType="afterEffect">
                                  <p:stCondLst>
                                    <p:cond delay="0"/>
                                  </p:stCondLst>
                                  <p:childTnLst>
                                    <p:animMotion origin="layout" path="M 0.23091 -0.70787 C 0.40799 -0.70787 0.55243 -0.51713 0.55243 -0.28194 C 0.55243 -0.04699 0.40799 0.14422 0.23091 0.14422 C 0.0533 0.14422 -0.09062 -0.04699 -0.09062 -0.28194 C -0.09062 -0.51713 0.0533 -0.70787 0.23091 -0.70787 Z " pathEditMode="relative" rAng="0" ptsTypes="fffff">
                                      <p:cBhvr>
                                        <p:cTn id="6" dur="20000" fill="hold"/>
                                        <p:tgtEl>
                                          <p:spTgt spid="4102"/>
                                        </p:tgtEl>
                                        <p:attrNameLst>
                                          <p:attrName>ppt_x</p:attrName>
                                          <p:attrName>ppt_y</p:attrName>
                                        </p:attrNameLst>
                                      </p:cBhvr>
                                      <p:rCtr x="0" y="42593"/>
                                    </p:animMotion>
                                  </p:childTnLst>
                                </p:cTn>
                              </p:par>
                              <p:par>
                                <p:cTn id="7" presetID="55" presetClass="path" presetSubtype="0" repeatCount="indefinite" accel="50000" decel="50000" fill="hold" nodeType="withEffect">
                                  <p:stCondLst>
                                    <p:cond delay="2000"/>
                                  </p:stCondLst>
                                  <p:childTnLst>
                                    <p:animMotion origin="layout" path="M -0.0993 0.10533 C -0.08281 -0.24514 -0.28663 -0.54838 -0.56041 -0.56921 C -0.82048 -0.59537 -1.06458 -0.36041 -1.08055 -0.01967 C -1.10121 0.29352 -0.93021 0.58704 -0.68593 0.60787 C -0.4618 0.62361 -0.24982 0.4301 -0.23368 0.13727 C -0.21701 -0.12963 -0.36007 -0.38148 -0.56788 -0.40231 C -0.75937 -0.41759 -0.93889 -0.25509 -0.95069 -0.00972 C -0.96302 0.20996 -0.84895 0.42431 -0.67795 0.43542 C -0.52274 0.4507 -0.37673 0.32547 -0.36389 0.12639 C -0.35642 -0.05162 -0.44201 -0.22407 -0.57586 -0.23402 C -0.69409 -0.24514 -0.8125 -0.15046 -0.82048 0.00116 C -0.82847 0.13195 -0.76788 0.25741 -0.66944 0.26806 C -0.58819 0.27801 -0.5033 0.22084 -0.49791 0.11621 C -0.4901 0.03218 -0.52274 -0.05694 -0.5835 -0.06713 C -0.63333 -0.06713 -0.68194 -0.04629 -0.68993 0.01111 C -0.69409 0.04838 -0.68593 0.08449 -0.66163 0.1 C -0.64948 0.10533 -0.64114 0.10533 -0.62934 0.1 " pathEditMode="relative" rAng="0" ptsTypes="fffffffffffffffff">
                                      <p:cBhvr>
                                        <p:cTn id="8" dur="20000" fill="hold"/>
                                        <p:tgtEl>
                                          <p:spTgt spid="7"/>
                                        </p:tgtEl>
                                        <p:attrNameLst>
                                          <p:attrName>ppt_x</p:attrName>
                                          <p:attrName>ppt_y</p:attrName>
                                        </p:attrNameLst>
                                      </p:cBhvr>
                                      <p:rCtr x="-49271" y="-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Meteor_Crater.jpg"/>
          <p:cNvPicPr>
            <a:picLocks noChangeAspect="1"/>
          </p:cNvPicPr>
          <p:nvPr/>
        </p:nvPicPr>
        <p:blipFill>
          <a:blip r:embed="rId2">
            <a:extLst>
              <a:ext uri="{28A0092B-C50C-407E-A947-70E740481C1C}">
                <a14:useLocalDpi xmlns:a14="http://schemas.microsoft.com/office/drawing/2010/main" val="0"/>
              </a:ext>
            </a:extLst>
          </a:blip>
          <a:srcRect b="13699"/>
          <a:stretch>
            <a:fillRect/>
          </a:stretch>
        </p:blipFill>
        <p:spPr bwMode="auto">
          <a:xfrm>
            <a:off x="1051666" y="1510665"/>
            <a:ext cx="7939935"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ChangeArrowheads="1"/>
          </p:cNvSpPr>
          <p:nvPr/>
        </p:nvSpPr>
        <p:spPr bwMode="auto">
          <a:xfrm>
            <a:off x="1066800" y="5704205"/>
            <a:ext cx="5151120"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0000FF"/>
                </a:solidFill>
                <a:latin typeface="Comic Sans MS" panose="030F0702030302020204" pitchFamily="66" charset="0"/>
              </a:rPr>
              <a:t>http://solarsystem.nasa.gov/multimedia/gallery/Meteor_Crater.jpg</a:t>
            </a:r>
          </a:p>
        </p:txBody>
      </p:sp>
      <p:sp>
        <p:nvSpPr>
          <p:cNvPr id="55300" name="Rectangle 3"/>
          <p:cNvSpPr>
            <a:spLocks noChangeArrowheads="1"/>
          </p:cNvSpPr>
          <p:nvPr/>
        </p:nvSpPr>
        <p:spPr bwMode="auto">
          <a:xfrm>
            <a:off x="1061297" y="101812"/>
            <a:ext cx="3918373" cy="126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3813" b="1">
                <a:solidFill>
                  <a:srgbClr val="0000FF"/>
                </a:solidFill>
                <a:latin typeface="Comic Sans MS" panose="030F0702030302020204" pitchFamily="66" charset="0"/>
              </a:rPr>
              <a:t>Meteor Crater, Arizona </a:t>
            </a:r>
          </a:p>
        </p:txBody>
      </p:sp>
      <p:pic>
        <p:nvPicPr>
          <p:cNvPr id="55301" name="Picture 5" descr="Laidlaw_school_bus.jpg"/>
          <p:cNvPicPr>
            <a:picLocks noChangeAspect="1"/>
          </p:cNvPicPr>
          <p:nvPr/>
        </p:nvPicPr>
        <p:blipFill>
          <a:blip r:embed="rId3">
            <a:extLst>
              <a:ext uri="{28A0092B-C50C-407E-A947-70E740481C1C}">
                <a14:useLocalDpi xmlns:a14="http://schemas.microsoft.com/office/drawing/2010/main" val="0"/>
              </a:ext>
            </a:extLst>
          </a:blip>
          <a:srcRect l="2344" t="25000" r="4352" b="11719"/>
          <a:stretch>
            <a:fillRect/>
          </a:stretch>
        </p:blipFill>
        <p:spPr bwMode="auto">
          <a:xfrm>
            <a:off x="4795309" y="115570"/>
            <a:ext cx="4146762" cy="12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6"/>
          <p:cNvSpPr>
            <a:spLocks noChangeArrowheads="1"/>
          </p:cNvSpPr>
          <p:nvPr/>
        </p:nvSpPr>
        <p:spPr bwMode="auto">
          <a:xfrm>
            <a:off x="1051666" y="1512041"/>
            <a:ext cx="6205009" cy="1052596"/>
          </a:xfrm>
          <a:prstGeom prst="rect">
            <a:avLst/>
          </a:prstGeom>
          <a:solidFill>
            <a:schemeClr val="tx1">
              <a:alpha val="2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3120" b="1">
                <a:solidFill>
                  <a:srgbClr val="FFFF00"/>
                </a:solidFill>
                <a:latin typeface="Comic Sans MS" panose="030F0702030302020204" pitchFamily="66" charset="0"/>
              </a:rPr>
              <a:t>Asteroid size = 3 School buses</a:t>
            </a:r>
          </a:p>
          <a:p>
            <a:pPr defTabSz="792510" eaLnBrk="0" fontAlgn="base" hangingPunct="0">
              <a:spcBef>
                <a:spcPct val="0"/>
              </a:spcBef>
              <a:spcAft>
                <a:spcPct val="0"/>
              </a:spcAft>
              <a:buNone/>
            </a:pPr>
            <a:r>
              <a:rPr lang="en-US" altLang="en-US" sz="3120" b="1">
                <a:solidFill>
                  <a:srgbClr val="FFFF00"/>
                </a:solidFill>
                <a:latin typeface="Comic Sans MS" panose="030F0702030302020204" pitchFamily="66" charset="0"/>
              </a:rPr>
              <a:t>Crater size = 85 School buses</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9394" name="Picture 2" descr="3kilomete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238" y="1776201"/>
            <a:ext cx="5283200" cy="391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6"/>
          <p:cNvSpPr>
            <a:spLocks noChangeArrowheads="1"/>
          </p:cNvSpPr>
          <p:nvPr/>
        </p:nvSpPr>
        <p:spPr bwMode="auto">
          <a:xfrm>
            <a:off x="1066800" y="5716588"/>
            <a:ext cx="5024132" cy="2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953">
                <a:solidFill>
                  <a:srgbClr val="FFFFFF"/>
                </a:solidFill>
                <a:latin typeface="Comic Sans MS" panose="030F0702030302020204" pitchFamily="66" charset="0"/>
              </a:rPr>
              <a:t>http://web.eps.utk.edu/~faculty/tennmaps/lectures/TennMaps_HistoryOfEarth.ppt</a:t>
            </a:r>
          </a:p>
        </p:txBody>
      </p:sp>
      <p:sp>
        <p:nvSpPr>
          <p:cNvPr id="59396" name="Text Box 3"/>
          <p:cNvSpPr txBox="1">
            <a:spLocks noChangeArrowheads="1"/>
          </p:cNvSpPr>
          <p:nvPr/>
        </p:nvSpPr>
        <p:spPr bwMode="auto">
          <a:xfrm>
            <a:off x="1397000" y="1125432"/>
            <a:ext cx="7139200" cy="51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2773" b="1">
                <a:solidFill>
                  <a:srgbClr val="00FFFF"/>
                </a:solidFill>
                <a:latin typeface="Comic Sans MS" panose="030F0702030302020204" pitchFamily="66" charset="0"/>
              </a:rPr>
              <a:t>The Earth is ~4,570,000,000 years old</a:t>
            </a:r>
          </a:p>
        </p:txBody>
      </p:sp>
      <p:sp>
        <p:nvSpPr>
          <p:cNvPr id="59397" name="Text Box 4"/>
          <p:cNvSpPr txBox="1">
            <a:spLocks noChangeArrowheads="1"/>
          </p:cNvSpPr>
          <p:nvPr/>
        </p:nvSpPr>
        <p:spPr bwMode="auto">
          <a:xfrm>
            <a:off x="1227773" y="173355"/>
            <a:ext cx="747765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5200" b="1">
                <a:solidFill>
                  <a:srgbClr val="FFFF00"/>
                </a:solidFill>
                <a:latin typeface="Comic Sans MS" panose="030F0702030302020204" pitchFamily="66" charset="0"/>
              </a:rPr>
              <a:t>How Old is the Earth?</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82302" y="118322"/>
            <a:ext cx="6986482" cy="467783"/>
          </a:xfrm>
        </p:spPr>
        <p:txBody>
          <a:bodyPr/>
          <a:lstStyle/>
          <a:p>
            <a:r>
              <a:rPr lang="en-US" altLang="en-US" sz="3987" b="1">
                <a:solidFill>
                  <a:srgbClr val="FFFF00"/>
                </a:solidFill>
                <a:latin typeface="Comic Sans MS" panose="030F0702030302020204" pitchFamily="66" charset="0"/>
              </a:rPr>
              <a:t>Meteorite Characterization</a:t>
            </a:r>
            <a:endParaRPr lang="en-US" altLang="en-US" sz="3987" b="1" baseline="30000">
              <a:solidFill>
                <a:srgbClr val="FFFF00"/>
              </a:solidFill>
              <a:latin typeface="Comic Sans MS" panose="030F0702030302020204" pitchFamily="66" charset="0"/>
            </a:endParaRPr>
          </a:p>
        </p:txBody>
      </p:sp>
      <p:sp>
        <p:nvSpPr>
          <p:cNvPr id="61443" name="Rectangle 8"/>
          <p:cNvSpPr>
            <a:spLocks noChangeArrowheads="1"/>
          </p:cNvSpPr>
          <p:nvPr/>
        </p:nvSpPr>
        <p:spPr bwMode="auto">
          <a:xfrm>
            <a:off x="1304819" y="5215784"/>
            <a:ext cx="2404957" cy="2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953">
                <a:solidFill>
                  <a:srgbClr val="FFFF00"/>
                </a:solidFill>
                <a:latin typeface="Comic Sans MS" panose="030F0702030302020204" pitchFamily="66" charset="0"/>
              </a:rPr>
              <a:t>http://www.meteorites.ucla.edu/</a:t>
            </a:r>
          </a:p>
        </p:txBody>
      </p:sp>
      <p:sp>
        <p:nvSpPr>
          <p:cNvPr id="61444" name="Rectangle 9"/>
          <p:cNvSpPr>
            <a:spLocks noChangeArrowheads="1"/>
          </p:cNvSpPr>
          <p:nvPr/>
        </p:nvSpPr>
        <p:spPr bwMode="auto">
          <a:xfrm>
            <a:off x="5373159" y="5203402"/>
            <a:ext cx="1915909"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67">
                <a:solidFill>
                  <a:srgbClr val="FFFF00"/>
                </a:solidFill>
                <a:latin typeface="Comic Sans MS" panose="030F0702030302020204" pitchFamily="66" charset="0"/>
              </a:rPr>
              <a:t>Image credits: Alan Rubin, UCLA </a:t>
            </a:r>
          </a:p>
        </p:txBody>
      </p:sp>
      <p:grpSp>
        <p:nvGrpSpPr>
          <p:cNvPr id="61445" name="Group 3"/>
          <p:cNvGrpSpPr>
            <a:grpSpLocks/>
          </p:cNvGrpSpPr>
          <p:nvPr/>
        </p:nvGrpSpPr>
        <p:grpSpPr bwMode="auto">
          <a:xfrm>
            <a:off x="5275474" y="689293"/>
            <a:ext cx="3577167" cy="4419177"/>
            <a:chOff x="3450842" y="610092"/>
            <a:chExt cx="5073869" cy="5806893"/>
          </a:xfrm>
        </p:grpSpPr>
        <p:graphicFrame>
          <p:nvGraphicFramePr>
            <p:cNvPr id="61448" name="Object 3"/>
            <p:cNvGraphicFramePr>
              <a:graphicFrameLocks noChangeAspect="1"/>
            </p:cNvGraphicFramePr>
            <p:nvPr/>
          </p:nvGraphicFramePr>
          <p:xfrm>
            <a:off x="3450842" y="610092"/>
            <a:ext cx="5073869" cy="5806893"/>
          </p:xfrm>
          <a:graphic>
            <a:graphicData uri="http://schemas.openxmlformats.org/presentationml/2006/ole">
              <mc:AlternateContent xmlns:mc="http://schemas.openxmlformats.org/markup-compatibility/2006">
                <mc:Choice xmlns:v="urn:schemas-microsoft-com:vml" Requires="v">
                  <p:oleObj name="Image" r:id="rId3" imgW="9142857" imgH="10463492" progId="Photoshop.Image.7">
                    <p:embed/>
                  </p:oleObj>
                </mc:Choice>
                <mc:Fallback>
                  <p:oleObj name="Image" r:id="rId3" imgW="9142857" imgH="10463492" progId="Photoshop.Image.7">
                    <p:embed/>
                    <p:pic>
                      <p:nvPicPr>
                        <p:cNvPr id="6144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842" y="610092"/>
                          <a:ext cx="5073869" cy="580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1449" name="Picture 4" descr="Use links below to sav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1193" y="717328"/>
              <a:ext cx="3444863" cy="122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 Box 5"/>
            <p:cNvSpPr txBox="1">
              <a:spLocks noChangeArrowheads="1"/>
            </p:cNvSpPr>
            <p:nvPr/>
          </p:nvSpPr>
          <p:spPr bwMode="auto">
            <a:xfrm>
              <a:off x="3589304" y="1579120"/>
              <a:ext cx="4853133" cy="84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1323" tIns="105661" rIns="211323" bIns="105661">
              <a:spAutoFit/>
            </a:bodyPr>
            <a:lstStyle>
              <a:lvl1pPr defTabSz="2438400">
                <a:spcBef>
                  <a:spcPct val="20000"/>
                </a:spcBef>
                <a:buChar char="•"/>
                <a:defRPr sz="3200">
                  <a:solidFill>
                    <a:schemeClr val="tx1"/>
                  </a:solidFill>
                  <a:latin typeface="Arial" panose="020B0604020202020204" pitchFamily="34" charset="0"/>
                </a:defRPr>
              </a:lvl1pPr>
              <a:lvl2pPr marL="1219200" indent="-609600" defTabSz="2438400">
                <a:spcBef>
                  <a:spcPct val="20000"/>
                </a:spcBef>
                <a:buChar char="–"/>
                <a:defRPr sz="2800">
                  <a:solidFill>
                    <a:schemeClr val="tx1"/>
                  </a:solidFill>
                  <a:latin typeface="Arial" panose="020B0604020202020204" pitchFamily="34" charset="0"/>
                </a:defRPr>
              </a:lvl2pPr>
              <a:lvl3pPr marL="2438400" indent="-609600" defTabSz="2438400">
                <a:spcBef>
                  <a:spcPct val="20000"/>
                </a:spcBef>
                <a:buChar char="•"/>
                <a:defRPr sz="2400">
                  <a:solidFill>
                    <a:schemeClr val="tx1"/>
                  </a:solidFill>
                  <a:latin typeface="Arial" panose="020B0604020202020204" pitchFamily="34" charset="0"/>
                </a:defRPr>
              </a:lvl3pPr>
              <a:lvl4pPr marL="3657600" indent="-609600" defTabSz="2438400">
                <a:spcBef>
                  <a:spcPct val="20000"/>
                </a:spcBef>
                <a:buChar char="–"/>
                <a:defRPr sz="2000">
                  <a:solidFill>
                    <a:schemeClr val="tx1"/>
                  </a:solidFill>
                  <a:latin typeface="Arial" panose="020B0604020202020204" pitchFamily="34" charset="0"/>
                </a:defRPr>
              </a:lvl4pPr>
              <a:lvl5pPr marL="4876800" indent="-609600" defTabSz="2438400">
                <a:spcBef>
                  <a:spcPct val="20000"/>
                </a:spcBef>
                <a:buChar char="»"/>
                <a:defRPr sz="2000">
                  <a:solidFill>
                    <a:schemeClr val="tx1"/>
                  </a:solidFill>
                  <a:latin typeface="Arial" panose="020B0604020202020204" pitchFamily="34" charset="0"/>
                </a:defRPr>
              </a:lvl5pPr>
              <a:lvl6pPr marL="5334000" indent="-609600" defTabSz="2438400" eaLnBrk="0" fontAlgn="base" hangingPunct="0">
                <a:spcBef>
                  <a:spcPct val="20000"/>
                </a:spcBef>
                <a:spcAft>
                  <a:spcPct val="0"/>
                </a:spcAft>
                <a:buChar char="»"/>
                <a:defRPr sz="2000">
                  <a:solidFill>
                    <a:schemeClr val="tx1"/>
                  </a:solidFill>
                  <a:latin typeface="Arial" panose="020B0604020202020204" pitchFamily="34" charset="0"/>
                </a:defRPr>
              </a:lvl6pPr>
              <a:lvl7pPr marL="5791200" indent="-609600" defTabSz="2438400" eaLnBrk="0" fontAlgn="base" hangingPunct="0">
                <a:spcBef>
                  <a:spcPct val="20000"/>
                </a:spcBef>
                <a:spcAft>
                  <a:spcPct val="0"/>
                </a:spcAft>
                <a:buChar char="»"/>
                <a:defRPr sz="2000">
                  <a:solidFill>
                    <a:schemeClr val="tx1"/>
                  </a:solidFill>
                  <a:latin typeface="Arial" panose="020B0604020202020204" pitchFamily="34" charset="0"/>
                </a:defRPr>
              </a:lvl7pPr>
              <a:lvl8pPr marL="6248400" indent="-609600" defTabSz="2438400" eaLnBrk="0" fontAlgn="base" hangingPunct="0">
                <a:spcBef>
                  <a:spcPct val="20000"/>
                </a:spcBef>
                <a:spcAft>
                  <a:spcPct val="0"/>
                </a:spcAft>
                <a:buChar char="»"/>
                <a:defRPr sz="2000">
                  <a:solidFill>
                    <a:schemeClr val="tx1"/>
                  </a:solidFill>
                  <a:latin typeface="Arial" panose="020B0604020202020204" pitchFamily="34" charset="0"/>
                </a:defRPr>
              </a:lvl8pPr>
              <a:lvl9pPr marL="6705600" indent="-609600" defTabSz="24384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2113361" fontAlgn="base">
                <a:spcBef>
                  <a:spcPct val="50000"/>
                </a:spcBef>
                <a:spcAft>
                  <a:spcPct val="0"/>
                </a:spcAft>
                <a:buNone/>
              </a:pPr>
              <a:r>
                <a:rPr lang="en-US" altLang="en-US" sz="2773" b="1">
                  <a:solidFill>
                    <a:srgbClr val="FFFFFF"/>
                  </a:solidFill>
                </a:rPr>
                <a:t>Meteorite Gallery</a:t>
              </a:r>
            </a:p>
          </p:txBody>
        </p:sp>
      </p:grpSp>
      <p:pic>
        <p:nvPicPr>
          <p:cNvPr id="6144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4820" y="1776202"/>
            <a:ext cx="3903239" cy="165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4820" y="3479483"/>
            <a:ext cx="3903239" cy="164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1066800" y="97794"/>
            <a:ext cx="7924800" cy="1348317"/>
          </a:xfrm>
          <a:prstGeom prst="rect">
            <a:avLst/>
          </a:prstGeom>
        </p:spPr>
        <p:txBody>
          <a:bodyPr/>
          <a:lstStyle/>
          <a:p>
            <a:pPr algn="ctr" defTabSz="792510" eaLnBrk="0" fontAlgn="base" hangingPunct="0">
              <a:spcBef>
                <a:spcPct val="0"/>
              </a:spcBef>
              <a:spcAft>
                <a:spcPct val="0"/>
              </a:spcAft>
              <a:defRPr/>
            </a:pPr>
            <a:r>
              <a:rPr lang="en-US" sz="4160" b="1" kern="0" dirty="0">
                <a:ln>
                  <a:solidFill>
                    <a:srgbClr val="0000FF"/>
                  </a:solidFill>
                </a:ln>
                <a:solidFill>
                  <a:srgbClr val="FFFF00"/>
                </a:solidFill>
                <a:latin typeface="Comic Sans MS" panose="030F0702030302020204" pitchFamily="66" charset="0"/>
              </a:rPr>
              <a:t>Meteorite Explosion - Russia Chelyabinsk 15 Feb 2013</a:t>
            </a:r>
            <a:endParaRPr lang="en-US" sz="4160" kern="0" dirty="0">
              <a:ln>
                <a:solidFill>
                  <a:srgbClr val="0000FF"/>
                </a:solidFill>
              </a:ln>
              <a:solidFill>
                <a:srgbClr val="FFFF00"/>
              </a:solidFill>
              <a:latin typeface="Comic Sans MS" panose="030F0702030302020204" pitchFamily="66" charset="0"/>
            </a:endParaRPr>
          </a:p>
        </p:txBody>
      </p:sp>
      <p:sp>
        <p:nvSpPr>
          <p:cNvPr id="56323" name="Rectangle 6"/>
          <p:cNvSpPr>
            <a:spLocks noChangeArrowheads="1"/>
          </p:cNvSpPr>
          <p:nvPr/>
        </p:nvSpPr>
        <p:spPr bwMode="auto">
          <a:xfrm>
            <a:off x="0" y="5692911"/>
            <a:ext cx="5323100" cy="30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387" dirty="0">
                <a:solidFill>
                  <a:srgbClr val="FFFFFF"/>
                </a:solidFill>
                <a:latin typeface="Comic Sans MS" panose="030F0702030302020204" pitchFamily="66" charset="0"/>
              </a:rPr>
              <a:t>http://www.youtube.com/watch?v=V-0w3FPkXds</a:t>
            </a:r>
          </a:p>
        </p:txBody>
      </p:sp>
      <p:pic>
        <p:nvPicPr>
          <p:cNvPr id="3" name="Chelyabinsk">
            <a:hlinkClick r:id="" action="ppaction://media"/>
            <a:extLst>
              <a:ext uri="{FF2B5EF4-FFF2-40B4-BE49-F238E27FC236}">
                <a16:creationId xmlns:a16="http://schemas.microsoft.com/office/drawing/2014/main" id="{6C4F351C-E3E9-22DF-D19B-F6338D3D6B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2286" y="1448650"/>
            <a:ext cx="5493828" cy="4494950"/>
          </a:xfrm>
          <a:prstGeom prst="rect">
            <a:avLst/>
          </a:prstGeom>
        </p:spPr>
      </p:pic>
    </p:spTree>
    <p:extLst>
      <p:ext uri="{BB962C8B-B14F-4D97-AF65-F5344CB8AC3E}">
        <p14:creationId xmlns:p14="http://schemas.microsoft.com/office/powerpoint/2010/main" val="42271344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Title 1"/>
          <p:cNvSpPr>
            <a:spLocks noGrp="1" noChangeArrowheads="1"/>
          </p:cNvSpPr>
          <p:nvPr>
            <p:ph type="title"/>
          </p:nvPr>
        </p:nvSpPr>
        <p:spPr>
          <a:xfrm>
            <a:off x="1465792" y="646642"/>
            <a:ext cx="7132320" cy="4333875"/>
          </a:xfrm>
        </p:spPr>
        <p:txBody>
          <a:bodyPr/>
          <a:lstStyle/>
          <a:p>
            <a:r>
              <a:rPr lang="en-US" altLang="en-US" sz="9967" b="1">
                <a:solidFill>
                  <a:srgbClr val="FFFF00"/>
                </a:solidFill>
                <a:latin typeface="Comic Sans MS" panose="030F0702030302020204" pitchFamily="66" charset="0"/>
              </a:rPr>
              <a:t>Discovery of</a:t>
            </a:r>
            <a:br>
              <a:rPr lang="he-IL" altLang="en-US" sz="9967" b="1">
                <a:solidFill>
                  <a:srgbClr val="FFFF00"/>
                </a:solidFill>
                <a:latin typeface="Comic Sans MS" panose="030F0702030302020204" pitchFamily="66" charset="0"/>
              </a:rPr>
            </a:br>
            <a:r>
              <a:rPr lang="en-US" altLang="en-US" sz="9967" b="1">
                <a:solidFill>
                  <a:srgbClr val="FFFF00"/>
                </a:solidFill>
                <a:latin typeface="Comic Sans MS" panose="030F0702030302020204" pitchFamily="66" charset="0"/>
              </a:rPr>
              <a:t>Asteroids</a:t>
            </a:r>
            <a:endParaRPr lang="he-IL" altLang="en-US" sz="9967" b="1">
              <a:solidFill>
                <a:srgbClr val="FFFF00"/>
              </a:solidFill>
              <a:latin typeface="Comic Sans MS" panose="030F0702030302020204" pitchFamily="66" charset="0"/>
            </a:endParaRPr>
          </a:p>
        </p:txBody>
      </p:sp>
    </p:spTree>
    <p:extLst>
      <p:ext uri="{BB962C8B-B14F-4D97-AF65-F5344CB8AC3E}">
        <p14:creationId xmlns:p14="http://schemas.microsoft.com/office/powerpoint/2010/main" val="134648355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066800" y="31645"/>
            <a:ext cx="7924800" cy="928687"/>
          </a:xfrm>
        </p:spPr>
        <p:txBody>
          <a:bodyPr/>
          <a:lstStyle/>
          <a:p>
            <a:r>
              <a:rPr lang="en-US" altLang="en-US" sz="3467">
                <a:solidFill>
                  <a:srgbClr val="FFFF00"/>
                </a:solidFill>
                <a:latin typeface="Comic Sans MS" panose="030F0702030302020204" pitchFamily="66" charset="0"/>
              </a:rPr>
              <a:t>How a Speck of Light Became Asteroid 2014 AA</a:t>
            </a:r>
          </a:p>
        </p:txBody>
      </p:sp>
      <p:sp>
        <p:nvSpPr>
          <p:cNvPr id="71683" name="Rectangle 8"/>
          <p:cNvSpPr>
            <a:spLocks noChangeArrowheads="1"/>
          </p:cNvSpPr>
          <p:nvPr/>
        </p:nvSpPr>
        <p:spPr bwMode="auto">
          <a:xfrm>
            <a:off x="1264920" y="5419408"/>
            <a:ext cx="5646420"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FFFFFF"/>
                </a:solidFill>
                <a:latin typeface="Comic Sans MS" panose="030F0702030302020204" pitchFamily="66" charset="0"/>
              </a:rPr>
              <a:t>https://www.jpl.nasa.gov/spaceimages/details.php?id=PIA21712</a:t>
            </a:r>
          </a:p>
        </p:txBody>
      </p:sp>
      <p:pic>
        <p:nvPicPr>
          <p:cNvPr id="716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87848"/>
            <a:ext cx="7924800" cy="433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5"/>
          <p:cNvSpPr>
            <a:spLocks noChangeArrowheads="1"/>
          </p:cNvSpPr>
          <p:nvPr/>
        </p:nvSpPr>
        <p:spPr bwMode="auto">
          <a:xfrm>
            <a:off x="6637550" y="5302462"/>
            <a:ext cx="884660" cy="49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Image credits: </a:t>
            </a:r>
          </a:p>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NASA/JPL</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91"/>
          <a:stretch>
            <a:fillRect/>
          </a:stretch>
        </p:blipFill>
        <p:spPr>
          <a:xfrm>
            <a:off x="1097069" y="1761067"/>
            <a:ext cx="7894532" cy="2820458"/>
          </a:xfrm>
          <a:noFill/>
        </p:spPr>
      </p:pic>
      <p:sp>
        <p:nvSpPr>
          <p:cNvPr id="75779" name="Rectangle 27"/>
          <p:cNvSpPr>
            <a:spLocks noChangeArrowheads="1"/>
          </p:cNvSpPr>
          <p:nvPr/>
        </p:nvSpPr>
        <p:spPr bwMode="auto">
          <a:xfrm>
            <a:off x="1066800" y="5716588"/>
            <a:ext cx="4793300" cy="2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953">
                <a:solidFill>
                  <a:srgbClr val="FFFFFF"/>
                </a:solidFill>
                <a:latin typeface="Comic Sans MS" panose="030F0702030302020204" pitchFamily="66" charset="0"/>
              </a:rPr>
              <a:t>http://www.astronomy.ohio-state.edu/~dhw/SDSS08/sq372_discovery_anim.gif</a:t>
            </a:r>
          </a:p>
        </p:txBody>
      </p:sp>
      <p:sp>
        <p:nvSpPr>
          <p:cNvPr id="75780"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29" t="30481" r="3722" b="9680"/>
          <a:stretch>
            <a:fillRect/>
          </a:stretch>
        </p:blipFill>
        <p:spPr>
          <a:xfrm>
            <a:off x="1098445" y="1756939"/>
            <a:ext cx="7893155" cy="2834217"/>
          </a:xfrm>
          <a:noFill/>
        </p:spPr>
      </p:pic>
      <p:sp>
        <p:nvSpPr>
          <p:cNvPr id="76803" name="Rectangle 15"/>
          <p:cNvSpPr>
            <a:spLocks noChangeArrowheads="1"/>
          </p:cNvSpPr>
          <p:nvPr/>
        </p:nvSpPr>
        <p:spPr bwMode="auto">
          <a:xfrm>
            <a:off x="1212639" y="636281"/>
            <a:ext cx="7503795"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2080">
                <a:solidFill>
                  <a:srgbClr val="FFFF00"/>
                </a:solidFill>
                <a:latin typeface="Comic Sans MS" panose="030F0702030302020204" pitchFamily="66" charset="0"/>
              </a:rPr>
              <a:t>An ice-rock minor planet 30 to 60 miles in diameter, discovered in 2006 between the orbits of Uranus and Neptune </a:t>
            </a:r>
          </a:p>
        </p:txBody>
      </p:sp>
      <p:sp>
        <p:nvSpPr>
          <p:cNvPr id="76804"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79" t="30692" r="3841" b="9435"/>
          <a:stretch>
            <a:fillRect/>
          </a:stretch>
        </p:blipFill>
        <p:spPr>
          <a:xfrm>
            <a:off x="1066800" y="1763819"/>
            <a:ext cx="7924800" cy="2843848"/>
          </a:xfrm>
          <a:noFill/>
        </p:spPr>
      </p:pic>
      <p:sp>
        <p:nvSpPr>
          <p:cNvPr id="77827"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998" t="17465" r="15747" b="48781"/>
          <a:stretch>
            <a:fillRect/>
          </a:stretch>
        </p:blipFill>
        <p:spPr>
          <a:xfrm>
            <a:off x="1066800" y="1787208"/>
            <a:ext cx="7924800" cy="2843847"/>
          </a:xfrm>
          <a:noFill/>
        </p:spPr>
      </p:pic>
      <p:sp>
        <p:nvSpPr>
          <p:cNvPr id="78851"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5" descr="Aster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5975245" cy="597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1066800" y="5761991"/>
            <a:ext cx="3768408" cy="1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693">
                <a:solidFill>
                  <a:srgbClr val="FFFFFF"/>
                </a:solidFill>
                <a:latin typeface="Comic Sans MS" panose="030F0702030302020204" pitchFamily="66" charset="0"/>
              </a:rPr>
              <a:t>http://www.semp.us/publications/biot_reader.php?BiotID=443</a:t>
            </a:r>
          </a:p>
        </p:txBody>
      </p:sp>
      <p:sp>
        <p:nvSpPr>
          <p:cNvPr id="41988" name="Rectangle 6"/>
          <p:cNvSpPr>
            <a:spLocks noChangeArrowheads="1"/>
          </p:cNvSpPr>
          <p:nvPr/>
        </p:nvSpPr>
        <p:spPr bwMode="auto">
          <a:xfrm>
            <a:off x="1066800" y="543455"/>
            <a:ext cx="4672330"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6240" b="1">
                <a:solidFill>
                  <a:srgbClr val="FFFF00"/>
                </a:solidFill>
                <a:latin typeface="Comic Sans MS" panose="030F0702030302020204" pitchFamily="66" charset="0"/>
              </a:rPr>
              <a:t>Asteroids and Comets</a:t>
            </a:r>
          </a:p>
        </p:txBody>
      </p:sp>
      <p:pic>
        <p:nvPicPr>
          <p:cNvPr id="41989" name="Picture 8" descr="MeteorCrater"/>
          <p:cNvPicPr>
            <a:picLocks noChangeAspect="1" noChangeArrowheads="1"/>
          </p:cNvPicPr>
          <p:nvPr/>
        </p:nvPicPr>
        <p:blipFill>
          <a:blip r:embed="rId3">
            <a:extLst>
              <a:ext uri="{28A0092B-C50C-407E-A947-70E740481C1C}">
                <a14:useLocalDpi xmlns:a14="http://schemas.microsoft.com/office/drawing/2010/main" val="0"/>
              </a:ext>
            </a:extLst>
          </a:blip>
          <a:srcRect t="12711"/>
          <a:stretch>
            <a:fillRect/>
          </a:stretch>
        </p:blipFill>
        <p:spPr bwMode="auto">
          <a:xfrm>
            <a:off x="6003290" y="2597574"/>
            <a:ext cx="2988310" cy="20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61" t="30782" r="3923" b="9599"/>
          <a:stretch>
            <a:fillRect/>
          </a:stretch>
        </p:blipFill>
        <p:spPr>
          <a:xfrm>
            <a:off x="1065424" y="1773449"/>
            <a:ext cx="7926176" cy="2834217"/>
          </a:xfrm>
          <a:noFill/>
        </p:spPr>
      </p:pic>
      <p:sp>
        <p:nvSpPr>
          <p:cNvPr id="79875"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16" t="30617" r="4109" b="9433"/>
          <a:stretch>
            <a:fillRect/>
          </a:stretch>
        </p:blipFill>
        <p:spPr>
          <a:xfrm>
            <a:off x="1079183" y="1789960"/>
            <a:ext cx="7869767" cy="2835592"/>
          </a:xfrm>
          <a:noFill/>
        </p:spPr>
      </p:pic>
      <p:sp>
        <p:nvSpPr>
          <p:cNvPr id="80899" name="Rectangle 9"/>
          <p:cNvSpPr>
            <a:spLocks noChangeArrowheads="1"/>
          </p:cNvSpPr>
          <p:nvPr/>
        </p:nvSpPr>
        <p:spPr bwMode="auto">
          <a:xfrm>
            <a:off x="1212639" y="551310"/>
            <a:ext cx="7503795" cy="46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2427">
                <a:solidFill>
                  <a:srgbClr val="00FFFF"/>
                </a:solidFill>
                <a:latin typeface="Comic Sans MS" panose="030F0702030302020204" pitchFamily="66" charset="0"/>
              </a:rPr>
              <a:t>The orbit of the asteroid can be determined </a:t>
            </a:r>
          </a:p>
        </p:txBody>
      </p:sp>
      <p:sp>
        <p:nvSpPr>
          <p:cNvPr id="80900"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3" descr="003asteroid-impact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062" y="-11007"/>
            <a:ext cx="7443258" cy="595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itle 1"/>
          <p:cNvSpPr>
            <a:spLocks noGrp="1"/>
          </p:cNvSpPr>
          <p:nvPr>
            <p:ph type="title"/>
          </p:nvPr>
        </p:nvSpPr>
        <p:spPr>
          <a:xfrm>
            <a:off x="4103265" y="0"/>
            <a:ext cx="4888335" cy="826876"/>
          </a:xfrm>
        </p:spPr>
        <p:txBody>
          <a:bodyPr/>
          <a:lstStyle/>
          <a:p>
            <a:r>
              <a:rPr lang="en-US" altLang="en-US" sz="5200" b="1">
                <a:solidFill>
                  <a:srgbClr val="FFFF00"/>
                </a:solidFill>
                <a:latin typeface="Comic Sans MS" panose="030F0702030302020204" pitchFamily="66" charset="0"/>
              </a:rPr>
              <a:t>Kinetic Impact</a:t>
            </a:r>
          </a:p>
        </p:txBody>
      </p:sp>
      <p:sp>
        <p:nvSpPr>
          <p:cNvPr id="94212" name="Rectangle 2"/>
          <p:cNvSpPr>
            <a:spLocks noChangeArrowheads="1"/>
          </p:cNvSpPr>
          <p:nvPr/>
        </p:nvSpPr>
        <p:spPr bwMode="auto">
          <a:xfrm>
            <a:off x="1267672" y="5716588"/>
            <a:ext cx="5618903"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http://spacefellowship.com/news/art23176/how-to-deflect-an-asteroid-with-today-s-technology.html</a:t>
            </a:r>
          </a:p>
        </p:txBody>
      </p:sp>
      <p:sp>
        <p:nvSpPr>
          <p:cNvPr id="5" name="Title 1"/>
          <p:cNvSpPr txBox="1">
            <a:spLocks/>
          </p:cNvSpPr>
          <p:nvPr/>
        </p:nvSpPr>
        <p:spPr bwMode="auto">
          <a:xfrm>
            <a:off x="4900191" y="851641"/>
            <a:ext cx="4091409" cy="1894394"/>
          </a:xfrm>
          <a:prstGeom prst="rect">
            <a:avLst/>
          </a:prstGeom>
          <a:noFill/>
          <a:ln w="9525">
            <a:noFill/>
            <a:miter lim="800000"/>
            <a:headEnd/>
            <a:tailEnd/>
          </a:ln>
        </p:spPr>
        <p:txBody>
          <a:bodyPr anchor="ctr"/>
          <a:lstStyle/>
          <a:p>
            <a:pPr algn="r" defTabSz="792510" eaLnBrk="0" fontAlgn="base" hangingPunct="0">
              <a:spcBef>
                <a:spcPct val="0"/>
              </a:spcBef>
              <a:spcAft>
                <a:spcPct val="0"/>
              </a:spcAft>
              <a:defRPr/>
            </a:pPr>
            <a:r>
              <a:rPr lang="en-US" sz="3120" b="1" kern="0" dirty="0">
                <a:solidFill>
                  <a:srgbClr val="00FFFF"/>
                </a:solidFill>
                <a:latin typeface="Comic Sans MS" panose="030F0702030302020204" pitchFamily="66" charset="0"/>
              </a:rPr>
              <a:t>Heavy spacecraft Collide with the asteroid and deflect it</a:t>
            </a:r>
          </a:p>
        </p:txBody>
      </p:sp>
      <p:cxnSp>
        <p:nvCxnSpPr>
          <p:cNvPr id="3" name="Straight Arrow Connector 2"/>
          <p:cNvCxnSpPr/>
          <p:nvPr/>
        </p:nvCxnSpPr>
        <p:spPr bwMode="auto">
          <a:xfrm flipH="1" flipV="1">
            <a:off x="3361308" y="2478804"/>
            <a:ext cx="2488017" cy="1833762"/>
          </a:xfrm>
          <a:prstGeom prst="straightConnector1">
            <a:avLst/>
          </a:prstGeom>
          <a:noFill/>
          <a:ln w="1841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119596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globe_west_540.jpg"/>
          <p:cNvPicPr>
            <a:picLocks noChangeAspect="1"/>
          </p:cNvPicPr>
          <p:nvPr/>
        </p:nvPicPr>
        <p:blipFill>
          <a:blip r:embed="rId2" cstate="print"/>
          <a:srcRect l="5556" t="5556" r="5556" b="5556"/>
          <a:stretch>
            <a:fillRect/>
          </a:stretch>
        </p:blipFill>
        <p:spPr>
          <a:xfrm>
            <a:off x="7604760" y="2575560"/>
            <a:ext cx="1386840" cy="1386840"/>
          </a:xfrm>
          <a:prstGeom prst="rect">
            <a:avLst/>
          </a:prstGeom>
        </p:spPr>
      </p:pic>
      <p:cxnSp>
        <p:nvCxnSpPr>
          <p:cNvPr id="6" name="Straight Connector 5"/>
          <p:cNvCxnSpPr>
            <a:endCxn id="8" idx="1"/>
          </p:cNvCxnSpPr>
          <p:nvPr/>
        </p:nvCxnSpPr>
        <p:spPr>
          <a:xfrm flipV="1">
            <a:off x="1198880" y="3268980"/>
            <a:ext cx="6405880" cy="33020"/>
          </a:xfrm>
          <a:prstGeom prst="line">
            <a:avLst/>
          </a:prstGeom>
          <a:ln w="28575">
            <a:solidFill>
              <a:schemeClr val="accent2">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944360" y="5745481"/>
            <a:ext cx="2047240" cy="198965"/>
          </a:xfrm>
          <a:prstGeom prst="rect">
            <a:avLst/>
          </a:prstGeom>
        </p:spPr>
        <p:txBody>
          <a:bodyPr wrap="square">
            <a:spAutoFit/>
          </a:bodyPr>
          <a:lstStyle/>
          <a:p>
            <a:pPr defTabSz="792510">
              <a:defRPr/>
            </a:pPr>
            <a:r>
              <a:rPr lang="en-US" sz="693" dirty="0">
                <a:solidFill>
                  <a:prstClr val="white"/>
                </a:solidFill>
                <a:latin typeface="Calibri"/>
              </a:rPr>
              <a:t>http://visibleearth.nasa.gov/view.php?id=57723</a:t>
            </a:r>
          </a:p>
        </p:txBody>
      </p:sp>
      <p:sp>
        <p:nvSpPr>
          <p:cNvPr id="11" name="Rectangle 10"/>
          <p:cNvSpPr/>
          <p:nvPr/>
        </p:nvSpPr>
        <p:spPr>
          <a:xfrm>
            <a:off x="4263387" y="5756882"/>
            <a:ext cx="1645002" cy="198965"/>
          </a:xfrm>
          <a:prstGeom prst="rect">
            <a:avLst/>
          </a:prstGeom>
        </p:spPr>
        <p:txBody>
          <a:bodyPr wrap="none">
            <a:spAutoFit/>
          </a:bodyPr>
          <a:lstStyle/>
          <a:p>
            <a:pPr defTabSz="792510">
              <a:defRPr/>
            </a:pPr>
            <a:r>
              <a:rPr lang="en-US" sz="693" dirty="0">
                <a:solidFill>
                  <a:prstClr val="white"/>
                </a:solidFill>
                <a:latin typeface="Calibri"/>
              </a:rPr>
              <a:t>http://neo.jpl.nasa.gov/images/ida.html</a:t>
            </a:r>
          </a:p>
        </p:txBody>
      </p:sp>
      <p:sp>
        <p:nvSpPr>
          <p:cNvPr id="13" name="Rectangle 12"/>
          <p:cNvSpPr/>
          <p:nvPr/>
        </p:nvSpPr>
        <p:spPr>
          <a:xfrm>
            <a:off x="1066800" y="5756882"/>
            <a:ext cx="2575560" cy="198965"/>
          </a:xfrm>
          <a:prstGeom prst="rect">
            <a:avLst/>
          </a:prstGeom>
        </p:spPr>
        <p:txBody>
          <a:bodyPr wrap="square">
            <a:spAutoFit/>
          </a:bodyPr>
          <a:lstStyle/>
          <a:p>
            <a:pPr defTabSz="792510">
              <a:defRPr/>
            </a:pPr>
            <a:r>
              <a:rPr lang="en-US" sz="693" dirty="0">
                <a:solidFill>
                  <a:prstClr val="white"/>
                </a:solidFill>
                <a:latin typeface="Calibri"/>
              </a:rPr>
              <a:t>http://www.nasa.gov/mission_pages/dawn/mission/index.html</a:t>
            </a:r>
          </a:p>
        </p:txBody>
      </p:sp>
      <p:pic>
        <p:nvPicPr>
          <p:cNvPr id="17" name="Picture 3"/>
          <p:cNvPicPr>
            <a:picLocks noChangeAspect="1" noChangeArrowheads="1"/>
          </p:cNvPicPr>
          <p:nvPr/>
        </p:nvPicPr>
        <p:blipFill>
          <a:blip r:embed="rId3" cstate="print"/>
          <a:srcRect l="42552" t="64054" r="36614" b="19849"/>
          <a:stretch>
            <a:fillRect/>
          </a:stretch>
        </p:blipFill>
        <p:spPr bwMode="auto">
          <a:xfrm rot="16980380">
            <a:off x="1497878" y="2912764"/>
            <a:ext cx="1332193" cy="761253"/>
          </a:xfrm>
          <a:prstGeom prst="rect">
            <a:avLst/>
          </a:prstGeom>
          <a:noFill/>
          <a:ln w="9525">
            <a:noFill/>
            <a:miter lim="800000"/>
            <a:headEnd/>
            <a:tailEnd/>
          </a:ln>
          <a:effectLst/>
        </p:spPr>
      </p:pic>
      <p:sp>
        <p:nvSpPr>
          <p:cNvPr id="18" name="Rectangle 17"/>
          <p:cNvSpPr/>
          <p:nvPr/>
        </p:nvSpPr>
        <p:spPr>
          <a:xfrm>
            <a:off x="1917065" y="434763"/>
            <a:ext cx="5885815" cy="812530"/>
          </a:xfrm>
          <a:prstGeom prst="rect">
            <a:avLst/>
          </a:prstGeom>
        </p:spPr>
        <p:txBody>
          <a:bodyPr wrap="square">
            <a:spAutoFit/>
          </a:bodyPr>
          <a:lstStyle/>
          <a:p>
            <a:pPr algn="ctr" defTabSz="792510">
              <a:defRPr/>
            </a:pPr>
            <a:r>
              <a:rPr lang="en-US" sz="4680" b="1" dirty="0">
                <a:solidFill>
                  <a:srgbClr val="FFFF00"/>
                </a:solidFill>
                <a:latin typeface="Calibri"/>
              </a:rPr>
              <a:t>Incoming Asteroid</a:t>
            </a:r>
          </a:p>
        </p:txBody>
      </p:sp>
      <p:sp>
        <p:nvSpPr>
          <p:cNvPr id="2" name="Explosion 2 1"/>
          <p:cNvSpPr/>
          <p:nvPr/>
        </p:nvSpPr>
        <p:spPr>
          <a:xfrm>
            <a:off x="7235846" y="2760017"/>
            <a:ext cx="853966" cy="96327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2510">
              <a:defRPr/>
            </a:pPr>
            <a:endParaRPr lang="en-US" sz="1560">
              <a:solidFill>
                <a:prstClr val="white"/>
              </a:solidFill>
              <a:latin typeface="Calibri"/>
            </a:endParaRPr>
          </a:p>
        </p:txBody>
      </p:sp>
    </p:spTree>
    <p:extLst>
      <p:ext uri="{BB962C8B-B14F-4D97-AF65-F5344CB8AC3E}">
        <p14:creationId xmlns:p14="http://schemas.microsoft.com/office/powerpoint/2010/main" val="94958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afterEffect">
                                  <p:stCondLst>
                                    <p:cond delay="2000"/>
                                  </p:stCondLst>
                                  <p:childTnLst>
                                    <p:animMotion origin="layout" path="M 1.94444E-6 -7.74925E-7 L 0.63663 0.00162 " pathEditMode="relative" rAng="0" ptsTypes="AA">
                                      <p:cBhvr>
                                        <p:cTn id="6" dur="3000" fill="hold"/>
                                        <p:tgtEl>
                                          <p:spTgt spid="17"/>
                                        </p:tgtEl>
                                        <p:attrNameLst>
                                          <p:attrName>ppt_x</p:attrName>
                                          <p:attrName>ppt_y</p:attrName>
                                        </p:attrNameLst>
                                      </p:cBhvr>
                                      <p:rCtr x="31800" y="100"/>
                                    </p:animMotion>
                                  </p:childTnLst>
                                </p:cTn>
                              </p:par>
                            </p:childTnLst>
                          </p:cTn>
                        </p:par>
                        <p:par>
                          <p:cTn id="7" fill="hold">
                            <p:stCondLst>
                              <p:cond delay="500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p:cNvCxnSpPr/>
          <p:nvPr/>
        </p:nvCxnSpPr>
        <p:spPr>
          <a:xfrm flipV="1">
            <a:off x="1198880" y="3235960"/>
            <a:ext cx="7462520" cy="66040"/>
          </a:xfrm>
          <a:prstGeom prst="line">
            <a:avLst/>
          </a:prstGeom>
          <a:ln w="28575">
            <a:solidFill>
              <a:schemeClr val="accent2">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 name="Picture 6" descr="ida cropped.jpg"/>
          <p:cNvPicPr>
            <a:picLocks noChangeAspect="1"/>
          </p:cNvPicPr>
          <p:nvPr/>
        </p:nvPicPr>
        <p:blipFill>
          <a:blip r:embed="rId2" cstate="print"/>
          <a:stretch>
            <a:fillRect/>
          </a:stretch>
        </p:blipFill>
        <p:spPr>
          <a:xfrm>
            <a:off x="5359400" y="2971800"/>
            <a:ext cx="853016" cy="639762"/>
          </a:xfrm>
          <a:prstGeom prst="rect">
            <a:avLst/>
          </a:prstGeom>
        </p:spPr>
      </p:pic>
      <p:pic>
        <p:nvPicPr>
          <p:cNvPr id="8" name="Picture 7" descr="globe_west_540.jpg"/>
          <p:cNvPicPr>
            <a:picLocks noChangeAspect="1"/>
          </p:cNvPicPr>
          <p:nvPr/>
        </p:nvPicPr>
        <p:blipFill>
          <a:blip r:embed="rId3" cstate="print"/>
          <a:srcRect l="5556" t="5556" r="5556" b="5556"/>
          <a:stretch>
            <a:fillRect/>
          </a:stretch>
        </p:blipFill>
        <p:spPr>
          <a:xfrm>
            <a:off x="7604760" y="2575560"/>
            <a:ext cx="1386840" cy="1386840"/>
          </a:xfrm>
          <a:prstGeom prst="rect">
            <a:avLst/>
          </a:prstGeom>
        </p:spPr>
      </p:pic>
      <p:sp>
        <p:nvSpPr>
          <p:cNvPr id="9" name="Rectangle 8"/>
          <p:cNvSpPr/>
          <p:nvPr/>
        </p:nvSpPr>
        <p:spPr>
          <a:xfrm>
            <a:off x="6944360" y="5745481"/>
            <a:ext cx="2047240" cy="198965"/>
          </a:xfrm>
          <a:prstGeom prst="rect">
            <a:avLst/>
          </a:prstGeom>
        </p:spPr>
        <p:txBody>
          <a:bodyPr wrap="square">
            <a:spAutoFit/>
          </a:bodyPr>
          <a:lstStyle/>
          <a:p>
            <a:pPr defTabSz="792510">
              <a:defRPr/>
            </a:pPr>
            <a:r>
              <a:rPr lang="en-US" sz="693" dirty="0">
                <a:solidFill>
                  <a:prstClr val="white"/>
                </a:solidFill>
                <a:latin typeface="Calibri"/>
              </a:rPr>
              <a:t>http://visibleearth.nasa.gov/view.php?id=57723</a:t>
            </a:r>
          </a:p>
        </p:txBody>
      </p:sp>
      <p:sp>
        <p:nvSpPr>
          <p:cNvPr id="11" name="Rectangle 10"/>
          <p:cNvSpPr/>
          <p:nvPr/>
        </p:nvSpPr>
        <p:spPr>
          <a:xfrm>
            <a:off x="4263387" y="5756882"/>
            <a:ext cx="1645002" cy="198965"/>
          </a:xfrm>
          <a:prstGeom prst="rect">
            <a:avLst/>
          </a:prstGeom>
        </p:spPr>
        <p:txBody>
          <a:bodyPr wrap="none">
            <a:spAutoFit/>
          </a:bodyPr>
          <a:lstStyle/>
          <a:p>
            <a:pPr defTabSz="792510">
              <a:defRPr/>
            </a:pPr>
            <a:r>
              <a:rPr lang="en-US" sz="693" dirty="0">
                <a:solidFill>
                  <a:prstClr val="white"/>
                </a:solidFill>
                <a:latin typeface="Calibri"/>
              </a:rPr>
              <a:t>http://neo.jpl.nasa.gov/images/ida.html</a:t>
            </a:r>
          </a:p>
        </p:txBody>
      </p:sp>
      <p:sp>
        <p:nvSpPr>
          <p:cNvPr id="13" name="Rectangle 12"/>
          <p:cNvSpPr/>
          <p:nvPr/>
        </p:nvSpPr>
        <p:spPr>
          <a:xfrm>
            <a:off x="1066800" y="5756882"/>
            <a:ext cx="2575560" cy="198965"/>
          </a:xfrm>
          <a:prstGeom prst="rect">
            <a:avLst/>
          </a:prstGeom>
        </p:spPr>
        <p:txBody>
          <a:bodyPr wrap="square">
            <a:spAutoFit/>
          </a:bodyPr>
          <a:lstStyle/>
          <a:p>
            <a:pPr defTabSz="792510">
              <a:defRPr/>
            </a:pPr>
            <a:r>
              <a:rPr lang="en-US" sz="693" dirty="0">
                <a:solidFill>
                  <a:prstClr val="white"/>
                </a:solidFill>
                <a:latin typeface="Calibri"/>
              </a:rPr>
              <a:t>http://www.nasa.gov/mission_pages/dawn/mission/index.html</a:t>
            </a:r>
          </a:p>
        </p:txBody>
      </p:sp>
      <p:pic>
        <p:nvPicPr>
          <p:cNvPr id="15" name="Picture 2"/>
          <p:cNvPicPr>
            <a:picLocks noChangeAspect="1" noChangeArrowheads="1"/>
          </p:cNvPicPr>
          <p:nvPr/>
        </p:nvPicPr>
        <p:blipFill>
          <a:blip r:embed="rId4" cstate="print"/>
          <a:srcRect l="7302" t="48626" r="19838" b="39260"/>
          <a:stretch>
            <a:fillRect/>
          </a:stretch>
        </p:blipFill>
        <p:spPr bwMode="auto">
          <a:xfrm rot="18476237">
            <a:off x="784328" y="2962732"/>
            <a:ext cx="2149541" cy="333550"/>
          </a:xfrm>
          <a:prstGeom prst="rect">
            <a:avLst/>
          </a:prstGeom>
          <a:noFill/>
          <a:ln w="9525">
            <a:noFill/>
            <a:miter lim="800000"/>
            <a:headEnd/>
            <a:tailEnd/>
          </a:ln>
          <a:effectLst/>
        </p:spPr>
      </p:pic>
      <p:cxnSp>
        <p:nvCxnSpPr>
          <p:cNvPr id="10" name="Straight Arrow Connector 9"/>
          <p:cNvCxnSpPr/>
          <p:nvPr/>
        </p:nvCxnSpPr>
        <p:spPr>
          <a:xfrm flipV="1">
            <a:off x="5260340" y="660400"/>
            <a:ext cx="1073150" cy="2055495"/>
          </a:xfrm>
          <a:prstGeom prst="straightConnector1">
            <a:avLst/>
          </a:prstGeom>
          <a:ln w="25400">
            <a:solidFill>
              <a:srgbClr val="FFFF00"/>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168390" y="3665221"/>
            <a:ext cx="2253615" cy="1296034"/>
          </a:xfrm>
          <a:prstGeom prst="straightConnector1">
            <a:avLst/>
          </a:prstGeom>
          <a:ln w="25400">
            <a:solidFill>
              <a:srgbClr val="FFFF00"/>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66800" y="0"/>
            <a:ext cx="4338145" cy="1852623"/>
          </a:xfrm>
          <a:prstGeom prst="rect">
            <a:avLst/>
          </a:prstGeom>
        </p:spPr>
        <p:txBody>
          <a:bodyPr wrap="square">
            <a:spAutoFit/>
          </a:bodyPr>
          <a:lstStyle/>
          <a:p>
            <a:pPr defTabSz="792510">
              <a:defRPr/>
            </a:pPr>
            <a:r>
              <a:rPr lang="en-US" sz="3813" b="1" dirty="0">
                <a:solidFill>
                  <a:srgbClr val="FFFF00"/>
                </a:solidFill>
                <a:latin typeface="Calibri"/>
              </a:rPr>
              <a:t>Deflect the asteroid and prevent collision with Earth</a:t>
            </a:r>
          </a:p>
        </p:txBody>
      </p:sp>
    </p:spTree>
    <p:extLst>
      <p:ext uri="{BB962C8B-B14F-4D97-AF65-F5344CB8AC3E}">
        <p14:creationId xmlns:p14="http://schemas.microsoft.com/office/powerpoint/2010/main" val="4958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path" presetSubtype="0" accel="50000" decel="50000" fill="hold" nodeType="withEffect">
                                  <p:stCondLst>
                                    <p:cond delay="2500"/>
                                  </p:stCondLst>
                                  <p:childTnLst>
                                    <p:animMotion origin="layout" path="M 0 -3.59473E-6 L 0.27083 -3.59473E-6 C 0.39201 -3.59473E-6 0.54167 -0.11751 0.54167 -0.21304 L 0.54167 -0.42609 " pathEditMode="relative" rAng="0" ptsTypes="FfFF">
                                      <p:cBhvr>
                                        <p:cTn id="6" dur="3000" fill="hold"/>
                                        <p:tgtEl>
                                          <p:spTgt spid="15"/>
                                        </p:tgtEl>
                                        <p:attrNameLst>
                                          <p:attrName>ppt_x</p:attrName>
                                          <p:attrName>ppt_y</p:attrName>
                                        </p:attrNameLst>
                                      </p:cBhvr>
                                      <p:rCtr x="27100" y="-21300"/>
                                    </p:animMotion>
                                  </p:childTnLst>
                                </p:cTn>
                              </p:par>
                              <p:par>
                                <p:cTn id="7" presetID="63" presetClass="path" presetSubtype="0" accel="50000" fill="hold" nodeType="withEffect">
                                  <p:stCondLst>
                                    <p:cond delay="4000"/>
                                  </p:stCondLst>
                                  <p:childTnLst>
                                    <p:animMotion origin="layout" path="M 3.88889E-6 5.45917E-7 L 0.32118 0.27944 " pathEditMode="relative" rAng="0" ptsTypes="AA">
                                      <p:cBhvr>
                                        <p:cTn id="8" dur="2000" fill="hold"/>
                                        <p:tgtEl>
                                          <p:spTgt spid="7"/>
                                        </p:tgtEl>
                                        <p:attrNameLst>
                                          <p:attrName>ppt_x</p:attrName>
                                          <p:attrName>ppt_y</p:attrName>
                                        </p:attrNameLst>
                                      </p:cBhvr>
                                      <p:rCtr x="16100" y="14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Rectangle 4"/>
          <p:cNvSpPr>
            <a:spLocks noChangeArrowheads="1"/>
          </p:cNvSpPr>
          <p:nvPr/>
        </p:nvSpPr>
        <p:spPr bwMode="auto">
          <a:xfrm>
            <a:off x="1066801" y="5689072"/>
            <a:ext cx="6170279"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FFFFFF"/>
                </a:solidFill>
                <a:latin typeface="Comic Sans MS" panose="030F0702030302020204" pitchFamily="66" charset="0"/>
              </a:rPr>
              <a:t>http://www.informationweek.com/news/infrastructure/showArticle.jhtml?articleID=165701019</a:t>
            </a:r>
          </a:p>
        </p:txBody>
      </p:sp>
      <p:sp>
        <p:nvSpPr>
          <p:cNvPr id="81923" name="Rectangle 2"/>
          <p:cNvSpPr>
            <a:spLocks noGrp="1" noChangeArrowheads="1"/>
          </p:cNvSpPr>
          <p:nvPr>
            <p:ph type="title"/>
          </p:nvPr>
        </p:nvSpPr>
        <p:spPr>
          <a:xfrm>
            <a:off x="1066800" y="407247"/>
            <a:ext cx="7924800" cy="807615"/>
          </a:xfrm>
        </p:spPr>
        <p:txBody>
          <a:bodyPr/>
          <a:lstStyle/>
          <a:p>
            <a:pPr eaLnBrk="1" hangingPunct="1"/>
            <a:r>
              <a:rPr lang="en-US" altLang="en-US" sz="6240" b="1">
                <a:solidFill>
                  <a:srgbClr val="FFFF00"/>
                </a:solidFill>
                <a:latin typeface="Comic Sans MS" panose="030F0702030302020204" pitchFamily="66" charset="0"/>
              </a:rPr>
              <a:t>In Conclusion</a:t>
            </a:r>
          </a:p>
        </p:txBody>
      </p:sp>
      <p:sp>
        <p:nvSpPr>
          <p:cNvPr id="81924" name="TextBox 4"/>
          <p:cNvSpPr txBox="1">
            <a:spLocks noChangeArrowheads="1"/>
          </p:cNvSpPr>
          <p:nvPr/>
        </p:nvSpPr>
        <p:spPr bwMode="auto">
          <a:xfrm>
            <a:off x="1641898" y="2162810"/>
            <a:ext cx="7049770"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320" b="1">
                <a:solidFill>
                  <a:srgbClr val="00FFFF"/>
                </a:solidFill>
                <a:latin typeface="Comic Sans MS" panose="030F0702030302020204" pitchFamily="66" charset="0"/>
              </a:rPr>
              <a:t>Be Prepared!</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itle 1"/>
          <p:cNvSpPr>
            <a:spLocks noGrp="1" noChangeArrowheads="1"/>
          </p:cNvSpPr>
          <p:nvPr>
            <p:ph type="title"/>
          </p:nvPr>
        </p:nvSpPr>
        <p:spPr/>
        <p:txBody>
          <a:bodyPr/>
          <a:lstStyle/>
          <a:p>
            <a:r>
              <a:rPr lang="en-US" altLang="en-US" sz="7627" b="1">
                <a:solidFill>
                  <a:srgbClr val="FFFF00"/>
                </a:solidFill>
                <a:latin typeface="Comic Sans MS" panose="030F0702030302020204" pitchFamily="66" charset="0"/>
              </a:rPr>
              <a:t>Your Mission</a:t>
            </a:r>
          </a:p>
        </p:txBody>
      </p:sp>
      <p:sp>
        <p:nvSpPr>
          <p:cNvPr id="82947" name="Rectangle 2"/>
          <p:cNvSpPr>
            <a:spLocks noChangeArrowheads="1"/>
          </p:cNvSpPr>
          <p:nvPr/>
        </p:nvSpPr>
        <p:spPr bwMode="auto">
          <a:xfrm>
            <a:off x="1066800" y="1458383"/>
            <a:ext cx="7924800" cy="11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255" indent="-396255" defTabSz="792510" eaLnBrk="0" fontAlgn="base" hangingPunct="0">
              <a:spcBef>
                <a:spcPct val="0"/>
              </a:spcBef>
              <a:spcAft>
                <a:spcPct val="0"/>
              </a:spcAft>
              <a:buNone/>
            </a:pPr>
            <a:r>
              <a:rPr lang="en-US" altLang="en-US" sz="6587" b="1">
                <a:solidFill>
                  <a:srgbClr val="FF0000"/>
                </a:solidFill>
                <a:latin typeface="Comic Sans MS" panose="030F0702030302020204" pitchFamily="66" charset="0"/>
              </a:rPr>
              <a:t>Do well in School !!</a:t>
            </a:r>
            <a:endParaRPr lang="en-US" altLang="en-US" sz="6587">
              <a:solidFill>
                <a:srgbClr val="FF0000"/>
              </a:solidFill>
              <a:latin typeface="Comic Sans MS" panose="030F0702030302020204" pitchFamily="66" charset="0"/>
            </a:endParaRPr>
          </a:p>
        </p:txBody>
      </p:sp>
      <p:sp>
        <p:nvSpPr>
          <p:cNvPr id="82948" name="Rectangle 2"/>
          <p:cNvSpPr>
            <a:spLocks noChangeArrowheads="1"/>
          </p:cNvSpPr>
          <p:nvPr/>
        </p:nvSpPr>
        <p:spPr bwMode="auto">
          <a:xfrm>
            <a:off x="1066800" y="2636097"/>
            <a:ext cx="7924800" cy="31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0"/>
              </a:spcBef>
              <a:spcAft>
                <a:spcPct val="0"/>
              </a:spcAft>
              <a:buNone/>
            </a:pPr>
            <a:r>
              <a:rPr lang="en-US" altLang="en-US" sz="6587" b="1">
                <a:solidFill>
                  <a:srgbClr val="00B0F0"/>
                </a:solidFill>
                <a:latin typeface="Comic Sans MS" panose="030F0702030302020204" pitchFamily="66" charset="0"/>
              </a:rPr>
              <a:t>You can be a scientist or an aerospace engineer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01128" y="627380"/>
            <a:ext cx="7132320" cy="4809913"/>
          </a:xfrm>
        </p:spPr>
        <p:txBody>
          <a:bodyPr/>
          <a:lstStyle/>
          <a:p>
            <a:pPr eaLnBrk="1" hangingPunct="1"/>
            <a:r>
              <a:rPr lang="en-US" altLang="en-US" sz="14561" b="1">
                <a:solidFill>
                  <a:srgbClr val="FFFF00"/>
                </a:solidFill>
                <a:latin typeface="Comic Sans MS" panose="030F0702030302020204" pitchFamily="66" charset="0"/>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Title 1"/>
          <p:cNvSpPr>
            <a:spLocks noGrp="1" noChangeArrowheads="1"/>
          </p:cNvSpPr>
          <p:nvPr>
            <p:ph type="title"/>
          </p:nvPr>
        </p:nvSpPr>
        <p:spPr>
          <a:xfrm>
            <a:off x="1465792" y="646642"/>
            <a:ext cx="7132320" cy="4333875"/>
          </a:xfrm>
        </p:spPr>
        <p:txBody>
          <a:bodyPr/>
          <a:lstStyle/>
          <a:p>
            <a:r>
              <a:rPr lang="en-US" altLang="en-US" sz="9967" b="1">
                <a:solidFill>
                  <a:srgbClr val="FFFF00"/>
                </a:solidFill>
                <a:latin typeface="Comic Sans MS" panose="030F0702030302020204" pitchFamily="66" charset="0"/>
              </a:rPr>
              <a:t>Origin of</a:t>
            </a:r>
            <a:br>
              <a:rPr lang="he-IL" altLang="en-US" sz="9967" b="1">
                <a:solidFill>
                  <a:srgbClr val="FFFF00"/>
                </a:solidFill>
                <a:latin typeface="Comic Sans MS" panose="030F0702030302020204" pitchFamily="66" charset="0"/>
              </a:rPr>
            </a:br>
            <a:r>
              <a:rPr lang="en-US" altLang="en-US" sz="9967" b="1">
                <a:solidFill>
                  <a:srgbClr val="FFFF00"/>
                </a:solidFill>
                <a:latin typeface="Comic Sans MS" panose="030F0702030302020204" pitchFamily="66" charset="0"/>
              </a:rPr>
              <a:t>Asteroids</a:t>
            </a:r>
            <a:endParaRPr lang="he-IL" altLang="en-US" sz="9967" b="1">
              <a:solidFill>
                <a:srgbClr val="FFFF00"/>
              </a:solidFill>
              <a:latin typeface="Comic Sans MS" panose="030F0702030302020204" pitchFamily="66"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7" descr="LMC star-forming region, H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88720"/>
            <a:ext cx="7924800"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5"/>
          <p:cNvSpPr>
            <a:spLocks noChangeArrowheads="1"/>
          </p:cNvSpPr>
          <p:nvPr/>
        </p:nvSpPr>
        <p:spPr bwMode="auto">
          <a:xfrm>
            <a:off x="1066800" y="5756487"/>
            <a:ext cx="3692036" cy="1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693">
                <a:solidFill>
                  <a:srgbClr val="FFFFFF"/>
                </a:solidFill>
                <a:latin typeface="Comic Sans MS" panose="030F0702030302020204" pitchFamily="66" charset="0"/>
              </a:rPr>
              <a:t>http://web.eps.utk.edu/~faculty/tennmaps/lectures/TennMaps_HistoryOfEarth.ppt</a:t>
            </a:r>
          </a:p>
        </p:txBody>
      </p:sp>
      <p:sp>
        <p:nvSpPr>
          <p:cNvPr id="44036" name="Rectangle 2"/>
          <p:cNvSpPr>
            <a:spLocks noGrp="1" noChangeArrowheads="1"/>
          </p:cNvSpPr>
          <p:nvPr>
            <p:ph type="title"/>
          </p:nvPr>
        </p:nvSpPr>
        <p:spPr>
          <a:xfrm>
            <a:off x="1066800" y="0"/>
            <a:ext cx="7924800" cy="990600"/>
          </a:xfrm>
        </p:spPr>
        <p:txBody>
          <a:bodyPr/>
          <a:lstStyle/>
          <a:p>
            <a:r>
              <a:rPr lang="en-US" altLang="en-US" sz="3467" b="1">
                <a:solidFill>
                  <a:srgbClr val="FFFF00"/>
                </a:solidFill>
                <a:latin typeface="Comic Sans MS" panose="030F0702030302020204" pitchFamily="66" charset="0"/>
              </a:rPr>
              <a:t>Star-forming Cloud, Hubble, 2003</a:t>
            </a:r>
          </a:p>
        </p:txBody>
      </p:sp>
      <p:sp>
        <p:nvSpPr>
          <p:cNvPr id="44037" name="Rectangle 4"/>
          <p:cNvSpPr>
            <a:spLocks noChangeArrowheads="1"/>
          </p:cNvSpPr>
          <p:nvPr/>
        </p:nvSpPr>
        <p:spPr bwMode="auto">
          <a:xfrm>
            <a:off x="5146146" y="5770245"/>
            <a:ext cx="3845454" cy="27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607">
                <a:solidFill>
                  <a:srgbClr val="FFFFFF"/>
                </a:solidFill>
                <a:latin typeface="Comic Sans MS" panose="030F0702030302020204" pitchFamily="66" charset="0"/>
              </a:rPr>
              <a:t>http://michaelgr.com/2007/05/20/the-hubble-space-telescope-vs-new-james-webb-space-telescope/</a:t>
            </a:r>
          </a:p>
        </p:txBody>
      </p:sp>
      <p:pic>
        <p:nvPicPr>
          <p:cNvPr id="440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421" t="23103" r="12585" b="21068"/>
          <a:stretch>
            <a:fillRect/>
          </a:stretch>
        </p:blipFill>
        <p:spPr>
          <a:xfrm>
            <a:off x="6643053" y="3969279"/>
            <a:ext cx="2238480" cy="1798214"/>
          </a:xfrm>
          <a:noFill/>
        </p:spPr>
      </p:pic>
      <p:sp>
        <p:nvSpPr>
          <p:cNvPr id="44039" name="Rectangle 6"/>
          <p:cNvSpPr>
            <a:spLocks noChangeArrowheads="1"/>
          </p:cNvSpPr>
          <p:nvPr/>
        </p:nvSpPr>
        <p:spPr bwMode="auto">
          <a:xfrm>
            <a:off x="6560503" y="3685858"/>
            <a:ext cx="2454518"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560">
                <a:solidFill>
                  <a:srgbClr val="FFFF00"/>
                </a:solidFill>
                <a:latin typeface="Comic Sans MS" panose="030F0702030302020204" pitchFamily="66" charset="0"/>
              </a:rPr>
              <a:t>Hubble Space Telescope</a:t>
            </a:r>
            <a:endParaRPr lang="en-US" altLang="en-US" sz="6934">
              <a:solidFill>
                <a:srgbClr val="FFFF00"/>
              </a:solidFill>
              <a:latin typeface="Comic Sans MS" panose="030F0702030302020204" pitchFamily="66" charset="0"/>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nimation1_final_001">
            <a:hlinkClick r:id="" action="ppaction://media"/>
            <a:extLst>
              <a:ext uri="{FF2B5EF4-FFF2-40B4-BE49-F238E27FC236}">
                <a16:creationId xmlns:a16="http://schemas.microsoft.com/office/drawing/2014/main" id="{D371183D-A97D-475D-8FC3-DFE31DB382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2703" y="996103"/>
            <a:ext cx="5527954" cy="4522871"/>
          </a:xfrm>
          <a:prstGeom prst="rect">
            <a:avLst/>
          </a:prstGeom>
        </p:spPr>
      </p:pic>
      <p:sp>
        <p:nvSpPr>
          <p:cNvPr id="32773" name="Rectangle 5"/>
          <p:cNvSpPr>
            <a:spLocks noChangeArrowheads="1"/>
          </p:cNvSpPr>
          <p:nvPr/>
        </p:nvSpPr>
        <p:spPr bwMode="auto">
          <a:xfrm>
            <a:off x="1066800" y="5756487"/>
            <a:ext cx="1351652" cy="1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defRPr/>
            </a:pPr>
            <a:r>
              <a:rPr lang="en-US" altLang="en-US" sz="693">
                <a:solidFill>
                  <a:srgbClr val="FFFFFF"/>
                </a:solidFill>
                <a:latin typeface="Comic Sans MS" panose="030F0702030302020204" pitchFamily="66" charset="0"/>
              </a:rPr>
              <a:t>Antonella Barucci, PDC 2013</a:t>
            </a:r>
          </a:p>
        </p:txBody>
      </p:sp>
      <p:pic>
        <p:nvPicPr>
          <p:cNvPr id="2" name="Picture 5">
            <a:extLst>
              <a:ext uri="{FF2B5EF4-FFF2-40B4-BE49-F238E27FC236}">
                <a16:creationId xmlns:a16="http://schemas.microsoft.com/office/drawing/2014/main" id="{02114992-19B1-59C9-2B3C-C33EAB202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
            <a:ext cx="7924799" cy="594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2" name="Rectangle 2"/>
          <p:cNvSpPr>
            <a:spLocks noGrp="1" noChangeArrowheads="1"/>
          </p:cNvSpPr>
          <p:nvPr>
            <p:ph type="title"/>
          </p:nvPr>
        </p:nvSpPr>
        <p:spPr>
          <a:xfrm>
            <a:off x="1066800" y="0"/>
            <a:ext cx="7924800" cy="990600"/>
          </a:xfrm>
        </p:spPr>
        <p:txBody>
          <a:bodyPr/>
          <a:lstStyle/>
          <a:p>
            <a:r>
              <a:rPr lang="en-US" altLang="en-US" sz="3467" b="1" dirty="0">
                <a:solidFill>
                  <a:srgbClr val="FFFF00"/>
                </a:solidFill>
                <a:latin typeface="Comic Sans MS" panose="030F0702030302020204" pitchFamily="66" charset="0"/>
              </a:rPr>
              <a:t>The Formation of the Solar System</a:t>
            </a:r>
          </a:p>
        </p:txBody>
      </p:sp>
    </p:spTree>
    <p:extLst>
      <p:ext uri="{BB962C8B-B14F-4D97-AF65-F5344CB8AC3E}">
        <p14:creationId xmlns:p14="http://schemas.microsoft.com/office/powerpoint/2010/main" val="250435040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0"/>
                                  </p:stCondLst>
                                  <p:childTnLst>
                                    <p:cmd type="call" cmd="playFrom(0.0)">
                                      <p:cBhvr>
                                        <p:cTn id="6" dur="36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500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99218" y="973635"/>
            <a:ext cx="6854953" cy="504051"/>
          </a:xfrm>
        </p:spPr>
        <p:txBody>
          <a:bodyPr/>
          <a:lstStyle/>
          <a:p>
            <a:pPr algn="ctr"/>
            <a:r>
              <a:rPr lang="en-US" sz="3120" dirty="0">
                <a:solidFill>
                  <a:srgbClr val="FFFF00"/>
                </a:solidFill>
              </a:rPr>
              <a:t>Near Earth Objects (NEOs)</a:t>
            </a:r>
          </a:p>
        </p:txBody>
      </p:sp>
      <p:sp>
        <p:nvSpPr>
          <p:cNvPr id="8" name="Rectangle 7">
            <a:extLst>
              <a:ext uri="{FF2B5EF4-FFF2-40B4-BE49-F238E27FC236}">
                <a16:creationId xmlns:a16="http://schemas.microsoft.com/office/drawing/2014/main" id="{80CA0F83-150D-4D2E-90BB-022B62321127}"/>
              </a:ext>
            </a:extLst>
          </p:cNvPr>
          <p:cNvSpPr/>
          <p:nvPr/>
        </p:nvSpPr>
        <p:spPr>
          <a:xfrm>
            <a:off x="5438097" y="5730337"/>
            <a:ext cx="3552952" cy="212366"/>
          </a:xfrm>
          <a:prstGeom prst="rect">
            <a:avLst/>
          </a:prstGeom>
        </p:spPr>
        <p:txBody>
          <a:bodyPr wrap="square">
            <a:spAutoFit/>
          </a:bodyPr>
          <a:lstStyle/>
          <a:p>
            <a:pPr defTabSz="396255">
              <a:defRPr/>
            </a:pPr>
            <a:r>
              <a:rPr lang="en-US" sz="780" dirty="0">
                <a:solidFill>
                  <a:prstClr val="white"/>
                </a:solidFill>
                <a:latin typeface="Arial" panose="020B0604020202020204"/>
              </a:rPr>
              <a:t>https://www.nasa.gov/mission_pages/asteroids/news/asteroid20130204.html</a:t>
            </a:r>
          </a:p>
        </p:txBody>
      </p:sp>
      <p:pic>
        <p:nvPicPr>
          <p:cNvPr id="2" name="animation2_final_001">
            <a:hlinkClick r:id="" action="ppaction://media"/>
            <a:extLst>
              <a:ext uri="{FF2B5EF4-FFF2-40B4-BE49-F238E27FC236}">
                <a16:creationId xmlns:a16="http://schemas.microsoft.com/office/drawing/2014/main" id="{B4985E84-2590-447C-BF04-E63C567384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0614" y="2179320"/>
            <a:ext cx="1937173" cy="1584960"/>
          </a:xfrm>
          <a:prstGeom prst="rect">
            <a:avLst/>
          </a:prstGeom>
        </p:spPr>
      </p:pic>
      <p:pic>
        <p:nvPicPr>
          <p:cNvPr id="3" name="Picture 2">
            <a:extLst>
              <a:ext uri="{FF2B5EF4-FFF2-40B4-BE49-F238E27FC236}">
                <a16:creationId xmlns:a16="http://schemas.microsoft.com/office/drawing/2014/main" id="{B028AE4B-5164-CBF6-56E6-A980FE3FF2D4}"/>
              </a:ext>
            </a:extLst>
          </p:cNvPr>
          <p:cNvPicPr>
            <a:picLocks noChangeAspect="1"/>
          </p:cNvPicPr>
          <p:nvPr/>
        </p:nvPicPr>
        <p:blipFill>
          <a:blip r:embed="rId5"/>
          <a:stretch>
            <a:fillRect/>
          </a:stretch>
        </p:blipFill>
        <p:spPr>
          <a:xfrm>
            <a:off x="228600" y="1776239"/>
            <a:ext cx="9140491" cy="3976081"/>
          </a:xfrm>
          <a:prstGeom prst="rect">
            <a:avLst/>
          </a:prstGeom>
        </p:spPr>
      </p:pic>
    </p:spTree>
    <p:extLst>
      <p:ext uri="{BB962C8B-B14F-4D97-AF65-F5344CB8AC3E}">
        <p14:creationId xmlns:p14="http://schemas.microsoft.com/office/powerpoint/2010/main" val="11065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21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50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4" descr="solar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63955"/>
            <a:ext cx="7924800" cy="36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5"/>
          <p:cNvSpPr>
            <a:spLocks noChangeArrowheads="1"/>
          </p:cNvSpPr>
          <p:nvPr/>
        </p:nvSpPr>
        <p:spPr bwMode="auto">
          <a:xfrm>
            <a:off x="1066800" y="5708333"/>
            <a:ext cx="4689104"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FFFFFF"/>
                </a:solidFill>
                <a:latin typeface="Comic Sans MS" panose="030F0702030302020204" pitchFamily="66" charset="0"/>
              </a:rPr>
              <a:t>http://coolcosmos.ipac.caltech.edu/cosmic_kids/learn_sirtf/dwarf.html</a:t>
            </a:r>
          </a:p>
        </p:txBody>
      </p:sp>
      <p:sp>
        <p:nvSpPr>
          <p:cNvPr id="46084" name="Text Box 3"/>
          <p:cNvSpPr txBox="1">
            <a:spLocks noChangeArrowheads="1"/>
          </p:cNvSpPr>
          <p:nvPr/>
        </p:nvSpPr>
        <p:spPr bwMode="auto">
          <a:xfrm>
            <a:off x="1388745" y="240772"/>
            <a:ext cx="7264400" cy="62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3467" b="1">
                <a:solidFill>
                  <a:srgbClr val="FFFF00"/>
                </a:solidFill>
                <a:latin typeface="Comic Sans MS" panose="030F0702030302020204" pitchFamily="66" charset="0"/>
              </a:rPr>
              <a:t>Name the Planets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l="1071" t="3441" r="1071" b="3441"/>
          <a:stretch>
            <a:fillRect/>
          </a:stretch>
        </p:blipFill>
        <p:spPr bwMode="auto">
          <a:xfrm>
            <a:off x="1066800" y="1781705"/>
            <a:ext cx="7924800" cy="234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5"/>
          <p:cNvSpPr>
            <a:spLocks noChangeShapeType="1"/>
          </p:cNvSpPr>
          <p:nvPr/>
        </p:nvSpPr>
        <p:spPr bwMode="auto">
          <a:xfrm flipV="1">
            <a:off x="2991591" y="4163271"/>
            <a:ext cx="0" cy="898420"/>
          </a:xfrm>
          <a:prstGeom prst="line">
            <a:avLst/>
          </a:prstGeom>
          <a:noFill/>
          <a:ln w="1397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defTabSz="792510" eaLnBrk="0" fontAlgn="base" hangingPunct="0">
              <a:spcBef>
                <a:spcPct val="0"/>
              </a:spcBef>
              <a:spcAft>
                <a:spcPct val="0"/>
              </a:spcAft>
            </a:pPr>
            <a:endParaRPr lang="en-US" sz="3120">
              <a:solidFill>
                <a:srgbClr val="0000FF"/>
              </a:solidFill>
              <a:latin typeface="Comic Sans MS" panose="030F0702030302020204" pitchFamily="66" charset="0"/>
            </a:endParaRPr>
          </a:p>
        </p:txBody>
      </p:sp>
      <p:sp>
        <p:nvSpPr>
          <p:cNvPr id="48132" name="Rectangle 6"/>
          <p:cNvSpPr>
            <a:spLocks noChangeArrowheads="1"/>
          </p:cNvSpPr>
          <p:nvPr/>
        </p:nvSpPr>
        <p:spPr bwMode="auto">
          <a:xfrm>
            <a:off x="1066800" y="5691823"/>
            <a:ext cx="5463355"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FFFFFF"/>
                </a:solidFill>
                <a:latin typeface="Comic Sans MS" panose="030F0702030302020204" pitchFamily="66" charset="0"/>
              </a:rPr>
              <a:t>http://web.eps.utk.edu/~faculty/tennmaps/lectures/TennMaps_HistoryOfEarth.ppt</a:t>
            </a:r>
          </a:p>
        </p:txBody>
      </p:sp>
      <p:sp>
        <p:nvSpPr>
          <p:cNvPr id="48133" name="Rectangle 5"/>
          <p:cNvSpPr>
            <a:spLocks noChangeArrowheads="1"/>
          </p:cNvSpPr>
          <p:nvPr/>
        </p:nvSpPr>
        <p:spPr bwMode="auto">
          <a:xfrm>
            <a:off x="2034011" y="4977765"/>
            <a:ext cx="2151551" cy="46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2427">
                <a:solidFill>
                  <a:srgbClr val="FFFF00"/>
                </a:solidFill>
                <a:latin typeface="Comic Sans MS" panose="030F0702030302020204" pitchFamily="66" charset="0"/>
              </a:rPr>
              <a:t>Asteroid Belt</a:t>
            </a:r>
            <a:endParaRPr lang="en-US" altLang="en-US" sz="2427">
              <a:solidFill>
                <a:srgbClr val="0000FF"/>
              </a:solidFill>
              <a:latin typeface="Comic Sans MS" panose="030F0702030302020204" pitchFamily="66" charset="0"/>
            </a:endParaRPr>
          </a:p>
        </p:txBody>
      </p:sp>
      <p:sp>
        <p:nvSpPr>
          <p:cNvPr id="48134" name="Text Box 4"/>
          <p:cNvSpPr txBox="1">
            <a:spLocks noChangeArrowheads="1"/>
          </p:cNvSpPr>
          <p:nvPr/>
        </p:nvSpPr>
        <p:spPr bwMode="auto">
          <a:xfrm>
            <a:off x="1388745" y="240772"/>
            <a:ext cx="7264400" cy="62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3467" b="1">
                <a:solidFill>
                  <a:srgbClr val="FFFF00"/>
                </a:solidFill>
                <a:latin typeface="Comic Sans MS" panose="030F0702030302020204" pitchFamily="66" charset="0"/>
              </a:rPr>
              <a:t>Planets’ Names and Sizes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4608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6" descr="R310036-Asteroid_243_Ida_&amp;_its_moon-S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2282"/>
            <a:ext cx="7924800" cy="589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7"/>
          <p:cNvSpPr>
            <a:spLocks noChangeArrowheads="1"/>
          </p:cNvSpPr>
          <p:nvPr/>
        </p:nvSpPr>
        <p:spPr bwMode="auto">
          <a:xfrm>
            <a:off x="1066801" y="5591387"/>
            <a:ext cx="4094391" cy="35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http://www.sciencephoto.com/images/download_lo_res.html?id=823100036</a:t>
            </a:r>
          </a:p>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http://www.solarviews.com/eng/ida.htm</a:t>
            </a:r>
          </a:p>
        </p:txBody>
      </p:sp>
      <p:sp>
        <p:nvSpPr>
          <p:cNvPr id="51204" name="Text Box 3"/>
          <p:cNvSpPr txBox="1">
            <a:spLocks noChangeArrowheads="1"/>
          </p:cNvSpPr>
          <p:nvPr/>
        </p:nvSpPr>
        <p:spPr bwMode="auto">
          <a:xfrm>
            <a:off x="1066800" y="0"/>
            <a:ext cx="7924800"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3120" b="1">
                <a:solidFill>
                  <a:srgbClr val="FFFF00"/>
                </a:solidFill>
                <a:latin typeface="Comic Sans MS" panose="030F0702030302020204" pitchFamily="66" charset="0"/>
              </a:rPr>
              <a:t>Asteroid Ida and Its Tiny Moon Dactyl</a:t>
            </a:r>
          </a:p>
        </p:txBody>
      </p:sp>
      <p:sp>
        <p:nvSpPr>
          <p:cNvPr id="51205" name="Rectangle 6"/>
          <p:cNvSpPr>
            <a:spLocks noChangeArrowheads="1"/>
          </p:cNvSpPr>
          <p:nvPr/>
        </p:nvSpPr>
        <p:spPr bwMode="auto">
          <a:xfrm>
            <a:off x="1504315" y="3863340"/>
            <a:ext cx="2114656" cy="115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733" b="1">
                <a:solidFill>
                  <a:srgbClr val="FFFF00"/>
                </a:solidFill>
                <a:latin typeface="Comic Sans MS" panose="030F0702030302020204" pitchFamily="66" charset="0"/>
              </a:rPr>
              <a:t>Asteroid:</a:t>
            </a:r>
          </a:p>
          <a:p>
            <a:pPr defTabSz="792510" eaLnBrk="0" fontAlgn="base" hangingPunct="0">
              <a:spcBef>
                <a:spcPct val="0"/>
              </a:spcBef>
              <a:spcAft>
                <a:spcPct val="0"/>
              </a:spcAft>
              <a:buNone/>
            </a:pPr>
            <a:r>
              <a:rPr lang="en-US" altLang="en-US" sz="1733">
                <a:solidFill>
                  <a:srgbClr val="FFFF00"/>
                </a:solidFill>
                <a:latin typeface="Comic Sans MS" panose="030F0702030302020204" pitchFamily="66" charset="0"/>
              </a:rPr>
              <a:t>About 56 x 24 x 21 kilometers (35 x 15 x 13 miles)</a:t>
            </a:r>
          </a:p>
        </p:txBody>
      </p:sp>
      <p:sp>
        <p:nvSpPr>
          <p:cNvPr id="51206" name="Rectangle 7"/>
          <p:cNvSpPr>
            <a:spLocks noChangeArrowheads="1"/>
          </p:cNvSpPr>
          <p:nvPr/>
        </p:nvSpPr>
        <p:spPr bwMode="auto">
          <a:xfrm>
            <a:off x="6948489" y="4141259"/>
            <a:ext cx="1994958" cy="115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733" b="1">
                <a:solidFill>
                  <a:srgbClr val="FFFF00"/>
                </a:solidFill>
                <a:latin typeface="Comic Sans MS" panose="030F0702030302020204" pitchFamily="66" charset="0"/>
              </a:rPr>
              <a:t>Moon:</a:t>
            </a:r>
          </a:p>
          <a:p>
            <a:pPr defTabSz="792510" eaLnBrk="0" fontAlgn="base" hangingPunct="0">
              <a:spcBef>
                <a:spcPct val="0"/>
              </a:spcBef>
              <a:spcAft>
                <a:spcPct val="0"/>
              </a:spcAft>
              <a:buNone/>
            </a:pPr>
            <a:r>
              <a:rPr lang="en-US" altLang="en-US" sz="1733">
                <a:solidFill>
                  <a:srgbClr val="FFFF00"/>
                </a:solidFill>
                <a:latin typeface="Comic Sans MS" panose="030F0702030302020204" pitchFamily="66" charset="0"/>
              </a:rPr>
              <a:t>About 1.2 by 1.4 by 1.6 km (0.75 by 0.87 by 1 mile)</a:t>
            </a:r>
          </a:p>
        </p:txBody>
      </p:sp>
      <p:sp>
        <p:nvSpPr>
          <p:cNvPr id="51207" name="Rectangle 7"/>
          <p:cNvSpPr>
            <a:spLocks noChangeArrowheads="1"/>
          </p:cNvSpPr>
          <p:nvPr/>
        </p:nvSpPr>
        <p:spPr bwMode="auto">
          <a:xfrm>
            <a:off x="1066800" y="533301"/>
            <a:ext cx="7924800"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0"/>
              </a:spcBef>
              <a:spcAft>
                <a:spcPct val="0"/>
              </a:spcAft>
              <a:buNone/>
            </a:pPr>
            <a:r>
              <a:rPr lang="en-US" altLang="en-US" sz="2080">
                <a:solidFill>
                  <a:srgbClr val="00FFFF"/>
                </a:solidFill>
                <a:latin typeface="Comic Sans MS" panose="030F0702030302020204" pitchFamily="66" charset="0"/>
              </a:rPr>
              <a:t>Taken by the imaging system on the Galileo spacecraft, 1993</a:t>
            </a:r>
          </a:p>
        </p:txBody>
      </p:sp>
      <p:pic>
        <p:nvPicPr>
          <p:cNvPr id="51208" name="Picture 8"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6470" y="2995190"/>
            <a:ext cx="40449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8282" y="3091498"/>
            <a:ext cx="18986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indefinite" accel="50000" decel="50000" fill="hold" nodeType="afterEffect">
                                  <p:stCondLst>
                                    <p:cond delay="7000"/>
                                  </p:stCondLst>
                                  <p:childTnLst>
                                    <p:animMotion origin="layout" path="M -4.44444E-6 -0.00046 C -0.03333 0.14583 -0.07361 0.14838 -0.18923 0.22176 C -0.33611 0.26134 -0.35329 0.24606 -0.44739 0.22454 C -0.54357 0.20324 -0.69027 0.08079 -0.75555 0.00833 C -0.81979 -0.06481 -0.82552 -0.14028 -0.83472 -0.21458 C -0.82916 -0.30648 -0.8276 -0.33032 -0.73437 -0.37361 C -0.68802 -0.38264 -0.675 -0.38773 -0.54513 -0.36713 C -0.41006 -0.35162 0.02761 -0.17083 -4.44444E-6 -0.00046 Z " pathEditMode="relative" rAng="840000" ptsTypes="AAAAAAAA">
                                      <p:cBhvr>
                                        <p:cTn id="6" dur="15000" fill="hold"/>
                                        <p:tgtEl>
                                          <p:spTgt spid="8"/>
                                        </p:tgtEl>
                                        <p:attrNameLst>
                                          <p:attrName>ppt_x</p:attrName>
                                          <p:attrName>ppt_y</p:attrName>
                                        </p:attrNameLst>
                                      </p:cBhvr>
                                      <p:rCtr x="-43038" y="-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rporate Templat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E7CC2E9-97E7-44E2-9CEF-94245A140030}" vid="{7238002B-5FA7-4FCD-8390-C3120E090B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orporate Template_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porate Template.pptx" id="{094A4803-B081-4581-AAF1-D2D2402F543A}" vid="{E0C2FF26-F5A5-4310-AF5F-98A4EADE508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4001</TotalTime>
  <Words>1084</Words>
  <Application>Microsoft Office PowerPoint</Application>
  <PresentationFormat>Custom</PresentationFormat>
  <Paragraphs>82</Paragraphs>
  <Slides>27</Slides>
  <Notes>5</Notes>
  <HiddenSlides>0</HiddenSlides>
  <MMClips>3</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27</vt:i4>
      </vt:variant>
    </vt:vector>
  </HeadingPairs>
  <TitlesOfParts>
    <vt:vector size="37" baseType="lpstr">
      <vt:lpstr>Arial</vt:lpstr>
      <vt:lpstr>Calibri</vt:lpstr>
      <vt:lpstr>Comic Sans MS</vt:lpstr>
      <vt:lpstr>Georgia</vt:lpstr>
      <vt:lpstr>Default Design</vt:lpstr>
      <vt:lpstr>1_Corporate Template</vt:lpstr>
      <vt:lpstr>Office Theme</vt:lpstr>
      <vt:lpstr>2_Default Design</vt:lpstr>
      <vt:lpstr>3_Corporate Template_Security Markings</vt:lpstr>
      <vt:lpstr>Image</vt:lpstr>
      <vt:lpstr>Near Earth Space Objects  STEM Tour April 17,2024</vt:lpstr>
      <vt:lpstr>PowerPoint Presentation</vt:lpstr>
      <vt:lpstr>Origin of Asteroids</vt:lpstr>
      <vt:lpstr>Star-forming Cloud, Hubble, 2003</vt:lpstr>
      <vt:lpstr>The Formation of the Solar System</vt:lpstr>
      <vt:lpstr>Near Earth Objects (NEOs)</vt:lpstr>
      <vt:lpstr>PowerPoint Presentation</vt:lpstr>
      <vt:lpstr>PowerPoint Presentation</vt:lpstr>
      <vt:lpstr>PowerPoint Presentation</vt:lpstr>
      <vt:lpstr>PowerPoint Presentation</vt:lpstr>
      <vt:lpstr>PowerPoint Presentation</vt:lpstr>
      <vt:lpstr>Meteorite Characterization</vt:lpstr>
      <vt:lpstr>PowerPoint Presentation</vt:lpstr>
      <vt:lpstr>Discovery of Asteroids</vt:lpstr>
      <vt:lpstr>How a Speck of Light Became Asteroid 2014 AA</vt:lpstr>
      <vt:lpstr>Discovery of Asteroid 2006 SQ372 </vt:lpstr>
      <vt:lpstr>Discovery of Asteroid 2006 SQ372 </vt:lpstr>
      <vt:lpstr>Discovery of Asteroid 2006 SQ372 </vt:lpstr>
      <vt:lpstr>Discovery of Asteroid 2006 SQ372 </vt:lpstr>
      <vt:lpstr>Discovery of Asteroid 2006 SQ372 </vt:lpstr>
      <vt:lpstr>Discovery of Asteroid 2006 SQ372 </vt:lpstr>
      <vt:lpstr>Kinetic Impact</vt:lpstr>
      <vt:lpstr>PowerPoint Presentation</vt:lpstr>
      <vt:lpstr>PowerPoint Presentation</vt:lpstr>
      <vt:lpstr>In Conclusion</vt:lpstr>
      <vt:lpstr>Your Mission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Nahum Melamed</dc:creator>
  <cp:lastModifiedBy>Lauren Gandara</cp:lastModifiedBy>
  <cp:revision>107</cp:revision>
  <dcterms:created xsi:type="dcterms:W3CDTF">2018-02-20T15:38:42Z</dcterms:created>
  <dcterms:modified xsi:type="dcterms:W3CDTF">2024-04-16T14:43:35Z</dcterms:modified>
</cp:coreProperties>
</file>